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1591" r:id="rId2"/>
    <p:sldId id="1641" r:id="rId3"/>
    <p:sldId id="1697" r:id="rId4"/>
    <p:sldId id="1678" r:id="rId5"/>
    <p:sldId id="604" r:id="rId6"/>
    <p:sldId id="1642" r:id="rId7"/>
    <p:sldId id="605" r:id="rId8"/>
    <p:sldId id="560" r:id="rId9"/>
    <p:sldId id="602" r:id="rId10"/>
    <p:sldId id="611" r:id="rId11"/>
    <p:sldId id="612" r:id="rId12"/>
    <p:sldId id="1672" r:id="rId13"/>
    <p:sldId id="1673" r:id="rId14"/>
    <p:sldId id="1674" r:id="rId15"/>
    <p:sldId id="1675" r:id="rId16"/>
    <p:sldId id="1676" r:id="rId17"/>
    <p:sldId id="1677" r:id="rId18"/>
    <p:sldId id="608" r:id="rId19"/>
    <p:sldId id="616" r:id="rId20"/>
    <p:sldId id="599" r:id="rId21"/>
    <p:sldId id="600" r:id="rId22"/>
    <p:sldId id="307" r:id="rId23"/>
    <p:sldId id="1670" r:id="rId24"/>
    <p:sldId id="1647" r:id="rId25"/>
    <p:sldId id="1664" r:id="rId26"/>
    <p:sldId id="1665" r:id="rId27"/>
    <p:sldId id="1668" r:id="rId28"/>
    <p:sldId id="1669" r:id="rId29"/>
    <p:sldId id="278" r:id="rId30"/>
    <p:sldId id="1679" r:id="rId31"/>
    <p:sldId id="1645" r:id="rId32"/>
    <p:sldId id="1698" r:id="rId33"/>
    <p:sldId id="1700" r:id="rId34"/>
    <p:sldId id="1701" r:id="rId35"/>
    <p:sldId id="1699" r:id="rId36"/>
    <p:sldId id="270" r:id="rId37"/>
    <p:sldId id="271" r:id="rId38"/>
    <p:sldId id="273" r:id="rId39"/>
    <p:sldId id="1657" r:id="rId40"/>
    <p:sldId id="1680" r:id="rId41"/>
    <p:sldId id="1653" r:id="rId42"/>
    <p:sldId id="1658" r:id="rId43"/>
    <p:sldId id="1688" r:id="rId44"/>
    <p:sldId id="275" r:id="rId45"/>
    <p:sldId id="1659" r:id="rId46"/>
    <p:sldId id="1690" r:id="rId47"/>
    <p:sldId id="291" r:id="rId48"/>
    <p:sldId id="1661" r:id="rId49"/>
    <p:sldId id="1694" r:id="rId50"/>
    <p:sldId id="1654" r:id="rId51"/>
    <p:sldId id="1663" r:id="rId52"/>
    <p:sldId id="1695" r:id="rId53"/>
    <p:sldId id="265" r:id="rId54"/>
    <p:sldId id="1671" r:id="rId55"/>
    <p:sldId id="1565" r:id="rId56"/>
    <p:sldId id="549" r:id="rId57"/>
    <p:sldId id="1696" r:id="rId5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sektion" id="{9192AF34-463B-4FC8-A76B-E969EEF72A15}">
          <p14:sldIdLst>
            <p14:sldId id="1591"/>
            <p14:sldId id="1641"/>
            <p14:sldId id="1697"/>
            <p14:sldId id="1678"/>
            <p14:sldId id="604"/>
            <p14:sldId id="1642"/>
            <p14:sldId id="605"/>
            <p14:sldId id="560"/>
            <p14:sldId id="602"/>
            <p14:sldId id="611"/>
            <p14:sldId id="612"/>
            <p14:sldId id="1672"/>
            <p14:sldId id="1673"/>
            <p14:sldId id="1674"/>
            <p14:sldId id="1675"/>
            <p14:sldId id="1676"/>
            <p14:sldId id="1677"/>
            <p14:sldId id="608"/>
            <p14:sldId id="616"/>
            <p14:sldId id="599"/>
            <p14:sldId id="600"/>
            <p14:sldId id="307"/>
            <p14:sldId id="1670"/>
            <p14:sldId id="1647"/>
            <p14:sldId id="1664"/>
            <p14:sldId id="1665"/>
            <p14:sldId id="1668"/>
            <p14:sldId id="1669"/>
            <p14:sldId id="278"/>
            <p14:sldId id="1679"/>
            <p14:sldId id="1645"/>
            <p14:sldId id="1698"/>
            <p14:sldId id="1700"/>
            <p14:sldId id="1701"/>
            <p14:sldId id="1699"/>
            <p14:sldId id="270"/>
            <p14:sldId id="271"/>
            <p14:sldId id="273"/>
            <p14:sldId id="1657"/>
            <p14:sldId id="1680"/>
            <p14:sldId id="1653"/>
            <p14:sldId id="1658"/>
            <p14:sldId id="1688"/>
            <p14:sldId id="275"/>
            <p14:sldId id="1659"/>
            <p14:sldId id="1690"/>
            <p14:sldId id="291"/>
            <p14:sldId id="1661"/>
            <p14:sldId id="1694"/>
            <p14:sldId id="1654"/>
            <p14:sldId id="1663"/>
            <p14:sldId id="1695"/>
            <p14:sldId id="265"/>
            <p14:sldId id="1671"/>
            <p14:sldId id="1565"/>
            <p14:sldId id="549"/>
            <p14:sldId id="16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967A5-FEB3-46D8-B546-622765709B91}" v="67" dt="2025-09-18T09:50:03.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2579" autoAdjust="0"/>
  </p:normalViewPr>
  <p:slideViewPr>
    <p:cSldViewPr snapToGrid="0">
      <p:cViewPr varScale="1">
        <p:scale>
          <a:sx n="65" d="100"/>
          <a:sy n="65" d="100"/>
        </p:scale>
        <p:origin x="7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4BEEDD9D-C62A-4087-9A3E-B3B607959B18}"/>
    <pc:docChg chg="undo custSel modSld">
      <pc:chgData name="Frank Elkær (adjunkt – frae@eaaa.dk)" userId="1b06cd64-16c4-48f5-b285-7568c937f1a0" providerId="ADAL" clId="{4BEEDD9D-C62A-4087-9A3E-B3B607959B18}" dt="2025-06-27T07:40:02.743" v="277" actId="20577"/>
      <pc:docMkLst>
        <pc:docMk/>
      </pc:docMkLst>
      <pc:sldChg chg="modSp mod">
        <pc:chgData name="Frank Elkær (adjunkt – frae@eaaa.dk)" userId="1b06cd64-16c4-48f5-b285-7568c937f1a0" providerId="ADAL" clId="{4BEEDD9D-C62A-4087-9A3E-B3B607959B18}" dt="2025-06-27T07:30:06.990" v="203" actId="14100"/>
        <pc:sldMkLst>
          <pc:docMk/>
          <pc:sldMk cId="1086033077" sldId="307"/>
        </pc:sldMkLst>
      </pc:sldChg>
      <pc:sldChg chg="modSp mod">
        <pc:chgData name="Frank Elkær (adjunkt – frae@eaaa.dk)" userId="1b06cd64-16c4-48f5-b285-7568c937f1a0" providerId="ADAL" clId="{4BEEDD9D-C62A-4087-9A3E-B3B607959B18}" dt="2025-06-27T07:27:42.525" v="175" actId="207"/>
        <pc:sldMkLst>
          <pc:docMk/>
          <pc:sldMk cId="1630698442" sldId="599"/>
        </pc:sldMkLst>
      </pc:sldChg>
      <pc:sldChg chg="modSp mod">
        <pc:chgData name="Frank Elkær (adjunkt – frae@eaaa.dk)" userId="1b06cd64-16c4-48f5-b285-7568c937f1a0" providerId="ADAL" clId="{4BEEDD9D-C62A-4087-9A3E-B3B607959B18}" dt="2025-06-27T07:28:38.878" v="184" actId="20577"/>
        <pc:sldMkLst>
          <pc:docMk/>
          <pc:sldMk cId="3965260202" sldId="600"/>
        </pc:sldMkLst>
      </pc:sldChg>
      <pc:sldChg chg="modSp mod">
        <pc:chgData name="Frank Elkær (adjunkt – frae@eaaa.dk)" userId="1b06cd64-16c4-48f5-b285-7568c937f1a0" providerId="ADAL" clId="{4BEEDD9D-C62A-4087-9A3E-B3B607959B18}" dt="2025-06-27T07:39:06.521" v="222" actId="1036"/>
        <pc:sldMkLst>
          <pc:docMk/>
          <pc:sldMk cId="3926362945" sldId="612"/>
        </pc:sldMkLst>
      </pc:sldChg>
      <pc:sldChg chg="modSp mod">
        <pc:chgData name="Frank Elkær (adjunkt – frae@eaaa.dk)" userId="1b06cd64-16c4-48f5-b285-7568c937f1a0" providerId="ADAL" clId="{4BEEDD9D-C62A-4087-9A3E-B3B607959B18}" dt="2025-06-04T09:22:49.020" v="166" actId="20577"/>
        <pc:sldMkLst>
          <pc:docMk/>
          <pc:sldMk cId="1148977839" sldId="616"/>
        </pc:sldMkLst>
      </pc:sldChg>
      <pc:sldChg chg="addSp delSp modSp mod">
        <pc:chgData name="Frank Elkær (adjunkt – frae@eaaa.dk)" userId="1b06cd64-16c4-48f5-b285-7568c937f1a0" providerId="ADAL" clId="{4BEEDD9D-C62A-4087-9A3E-B3B607959B18}" dt="2025-06-27T07:40:02.743" v="277" actId="20577"/>
        <pc:sldMkLst>
          <pc:docMk/>
          <pc:sldMk cId="3892706340" sldId="618"/>
        </pc:sldMkLst>
      </pc:sldChg>
      <pc:sldChg chg="modSp mod">
        <pc:chgData name="Frank Elkær (adjunkt – frae@eaaa.dk)" userId="1b06cd64-16c4-48f5-b285-7568c937f1a0" providerId="ADAL" clId="{4BEEDD9D-C62A-4087-9A3E-B3B607959B18}" dt="2025-06-02T06:49:02.173" v="111" actId="1076"/>
        <pc:sldMkLst>
          <pc:docMk/>
          <pc:sldMk cId="1749138390" sldId="1565"/>
        </pc:sldMkLst>
      </pc:sldChg>
    </pc:docChg>
  </pc:docChgLst>
  <pc:docChgLst>
    <pc:chgData name="Frank Elkær (adjunkt – frae@eaaa.dk)" userId="1b06cd64-16c4-48f5-b285-7568c937f1a0" providerId="ADAL" clId="{18C967A5-FEB3-46D8-B546-622765709B91}"/>
    <pc:docChg chg="undo custSel addSld delSld modSld sldOrd delMainMaster">
      <pc:chgData name="Frank Elkær (adjunkt – frae@eaaa.dk)" userId="1b06cd64-16c4-48f5-b285-7568c937f1a0" providerId="ADAL" clId="{18C967A5-FEB3-46D8-B546-622765709B91}" dt="2025-08-27T12:06:45.221" v="2333" actId="20577"/>
      <pc:docMkLst>
        <pc:docMk/>
      </pc:docMkLst>
      <pc:sldChg chg="addSp delSp modSp add del mod ord setBg">
        <pc:chgData name="Frank Elkær (adjunkt – frae@eaaa.dk)" userId="1b06cd64-16c4-48f5-b285-7568c937f1a0" providerId="ADAL" clId="{18C967A5-FEB3-46D8-B546-622765709B91}" dt="2025-08-14T08:54:58.141" v="1132" actId="47"/>
        <pc:sldMkLst>
          <pc:docMk/>
          <pc:sldMk cId="0" sldId="256"/>
        </pc:sldMkLst>
      </pc:sldChg>
      <pc:sldChg chg="modSp add del mod ord modClrScheme chgLayout">
        <pc:chgData name="Frank Elkær (adjunkt – frae@eaaa.dk)" userId="1b06cd64-16c4-48f5-b285-7568c937f1a0" providerId="ADAL" clId="{18C967A5-FEB3-46D8-B546-622765709B91}" dt="2025-08-14T08:55:07.844" v="1133" actId="47"/>
        <pc:sldMkLst>
          <pc:docMk/>
          <pc:sldMk cId="0" sldId="257"/>
        </pc:sldMkLst>
      </pc:sldChg>
      <pc:sldChg chg="addSp delSp modSp add del mod modClrScheme chgLayout">
        <pc:chgData name="Frank Elkær (adjunkt – frae@eaaa.dk)" userId="1b06cd64-16c4-48f5-b285-7568c937f1a0" providerId="ADAL" clId="{18C967A5-FEB3-46D8-B546-622765709B91}" dt="2025-08-14T08:55:09.208" v="1134" actId="47"/>
        <pc:sldMkLst>
          <pc:docMk/>
          <pc:sldMk cId="0" sldId="258"/>
        </pc:sldMkLst>
      </pc:sldChg>
      <pc:sldChg chg="modSp add del mod modClrScheme chgLayout">
        <pc:chgData name="Frank Elkær (adjunkt – frae@eaaa.dk)" userId="1b06cd64-16c4-48f5-b285-7568c937f1a0" providerId="ADAL" clId="{18C967A5-FEB3-46D8-B546-622765709B91}" dt="2025-08-14T08:55:11.745" v="1135" actId="47"/>
        <pc:sldMkLst>
          <pc:docMk/>
          <pc:sldMk cId="0" sldId="259"/>
        </pc:sldMkLst>
      </pc:sldChg>
      <pc:sldChg chg="modSp add del mod modClrScheme chgLayout">
        <pc:chgData name="Frank Elkær (adjunkt – frae@eaaa.dk)" userId="1b06cd64-16c4-48f5-b285-7568c937f1a0" providerId="ADAL" clId="{18C967A5-FEB3-46D8-B546-622765709B91}" dt="2025-08-14T08:55:13.557" v="1136" actId="47"/>
        <pc:sldMkLst>
          <pc:docMk/>
          <pc:sldMk cId="0" sldId="260"/>
        </pc:sldMkLst>
      </pc:sldChg>
      <pc:sldChg chg="modSp add del mod modClrScheme chgLayout">
        <pc:chgData name="Frank Elkær (adjunkt – frae@eaaa.dk)" userId="1b06cd64-16c4-48f5-b285-7568c937f1a0" providerId="ADAL" clId="{18C967A5-FEB3-46D8-B546-622765709B91}" dt="2025-08-14T08:55:14.662" v="1137" actId="47"/>
        <pc:sldMkLst>
          <pc:docMk/>
          <pc:sldMk cId="0" sldId="261"/>
        </pc:sldMkLst>
      </pc:sldChg>
      <pc:sldChg chg="modSp add del mod modClrScheme chgLayout">
        <pc:chgData name="Frank Elkær (adjunkt – frae@eaaa.dk)" userId="1b06cd64-16c4-48f5-b285-7568c937f1a0" providerId="ADAL" clId="{18C967A5-FEB3-46D8-B546-622765709B91}" dt="2025-08-14T08:55:18.586" v="1138" actId="47"/>
        <pc:sldMkLst>
          <pc:docMk/>
          <pc:sldMk cId="0" sldId="262"/>
        </pc:sldMkLst>
      </pc:sldChg>
      <pc:sldChg chg="modSp add del mod modClrScheme chgLayout">
        <pc:chgData name="Frank Elkær (adjunkt – frae@eaaa.dk)" userId="1b06cd64-16c4-48f5-b285-7568c937f1a0" providerId="ADAL" clId="{18C967A5-FEB3-46D8-B546-622765709B91}" dt="2025-08-14T08:55:19.587" v="1139" actId="47"/>
        <pc:sldMkLst>
          <pc:docMk/>
          <pc:sldMk cId="0" sldId="263"/>
        </pc:sldMkLst>
      </pc:sldChg>
      <pc:sldChg chg="modSp add del mod modClrScheme chgLayout">
        <pc:chgData name="Frank Elkær (adjunkt – frae@eaaa.dk)" userId="1b06cd64-16c4-48f5-b285-7568c937f1a0" providerId="ADAL" clId="{18C967A5-FEB3-46D8-B546-622765709B91}" dt="2025-08-14T08:55:20.902" v="1140" actId="47"/>
        <pc:sldMkLst>
          <pc:docMk/>
          <pc:sldMk cId="0" sldId="264"/>
        </pc:sldMkLst>
      </pc:sldChg>
      <pc:sldChg chg="addSp delSp modSp add del mod modClrScheme chgLayout">
        <pc:chgData name="Frank Elkær (adjunkt – frae@eaaa.dk)" userId="1b06cd64-16c4-48f5-b285-7568c937f1a0" providerId="ADAL" clId="{18C967A5-FEB3-46D8-B546-622765709B91}" dt="2025-08-21T06:49:06.806" v="2317" actId="21"/>
        <pc:sldMkLst>
          <pc:docMk/>
          <pc:sldMk cId="0" sldId="265"/>
        </pc:sldMkLst>
      </pc:sldChg>
      <pc:sldChg chg="addSp delSp modSp add mod modClrScheme chgLayout">
        <pc:chgData name="Frank Elkær (adjunkt – frae@eaaa.dk)" userId="1b06cd64-16c4-48f5-b285-7568c937f1a0" providerId="ADAL" clId="{18C967A5-FEB3-46D8-B546-622765709B91}" dt="2025-08-14T08:51:46.248" v="1119"/>
        <pc:sldMkLst>
          <pc:docMk/>
          <pc:sldMk cId="348182610" sldId="270"/>
        </pc:sldMkLst>
      </pc:sldChg>
      <pc:sldChg chg="addSp delSp modSp add mod modClrScheme chgLayout">
        <pc:chgData name="Frank Elkær (adjunkt – frae@eaaa.dk)" userId="1b06cd64-16c4-48f5-b285-7568c937f1a0" providerId="ADAL" clId="{18C967A5-FEB3-46D8-B546-622765709B91}" dt="2025-08-14T08:51:50.760" v="1120"/>
        <pc:sldMkLst>
          <pc:docMk/>
          <pc:sldMk cId="1825881983" sldId="271"/>
        </pc:sldMkLst>
      </pc:sldChg>
      <pc:sldChg chg="addSp delSp modSp add del mod ord modClrScheme chgLayout">
        <pc:chgData name="Frank Elkær (adjunkt – frae@eaaa.dk)" userId="1b06cd64-16c4-48f5-b285-7568c937f1a0" providerId="ADAL" clId="{18C967A5-FEB3-46D8-B546-622765709B91}" dt="2025-08-14T08:49:34.460" v="1112" actId="47"/>
        <pc:sldMkLst>
          <pc:docMk/>
          <pc:sldMk cId="1905797223" sldId="272"/>
        </pc:sldMkLst>
      </pc:sldChg>
      <pc:sldChg chg="addSp modSp add mod modClrScheme chgLayout">
        <pc:chgData name="Frank Elkær (adjunkt – frae@eaaa.dk)" userId="1b06cd64-16c4-48f5-b285-7568c937f1a0" providerId="ADAL" clId="{18C967A5-FEB3-46D8-B546-622765709B91}" dt="2025-08-14T10:35:52.049" v="1341" actId="20577"/>
        <pc:sldMkLst>
          <pc:docMk/>
          <pc:sldMk cId="1297708072" sldId="273"/>
        </pc:sldMkLst>
      </pc:sldChg>
      <pc:sldChg chg="addSp delSp modSp add mod modClrScheme chgLayout">
        <pc:chgData name="Frank Elkær (adjunkt – frae@eaaa.dk)" userId="1b06cd64-16c4-48f5-b285-7568c937f1a0" providerId="ADAL" clId="{18C967A5-FEB3-46D8-B546-622765709B91}" dt="2025-08-14T10:26:09.802" v="1291" actId="20577"/>
        <pc:sldMkLst>
          <pc:docMk/>
          <pc:sldMk cId="2786976429" sldId="275"/>
        </pc:sldMkLst>
      </pc:sldChg>
      <pc:sldChg chg="add del">
        <pc:chgData name="Frank Elkær (adjunkt – frae@eaaa.dk)" userId="1b06cd64-16c4-48f5-b285-7568c937f1a0" providerId="ADAL" clId="{18C967A5-FEB3-46D8-B546-622765709B91}" dt="2025-08-14T08:54:46.843" v="1131" actId="47"/>
        <pc:sldMkLst>
          <pc:docMk/>
          <pc:sldMk cId="2417914634" sldId="276"/>
        </pc:sldMkLst>
      </pc:sldChg>
      <pc:sldChg chg="add del">
        <pc:chgData name="Frank Elkær (adjunkt – frae@eaaa.dk)" userId="1b06cd64-16c4-48f5-b285-7568c937f1a0" providerId="ADAL" clId="{18C967A5-FEB3-46D8-B546-622765709B91}" dt="2025-08-13T08:18:20.590" v="1012" actId="47"/>
        <pc:sldMkLst>
          <pc:docMk/>
          <pc:sldMk cId="2033177411" sldId="277"/>
        </pc:sldMkLst>
      </pc:sldChg>
      <pc:sldChg chg="addSp delSp modSp add mod ord modClrScheme chgLayout">
        <pc:chgData name="Frank Elkær (adjunkt – frae@eaaa.dk)" userId="1b06cd64-16c4-48f5-b285-7568c937f1a0" providerId="ADAL" clId="{18C967A5-FEB3-46D8-B546-622765709B91}" dt="2025-08-18T06:48:19.780" v="1467" actId="478"/>
        <pc:sldMkLst>
          <pc:docMk/>
          <pc:sldMk cId="1290263979" sldId="278"/>
        </pc:sldMkLst>
      </pc:sldChg>
      <pc:sldChg chg="addSp delSp modSp add mod modClrScheme chgLayout">
        <pc:chgData name="Frank Elkær (adjunkt – frae@eaaa.dk)" userId="1b06cd64-16c4-48f5-b285-7568c937f1a0" providerId="ADAL" clId="{18C967A5-FEB3-46D8-B546-622765709B91}" dt="2025-08-18T13:31:43.866" v="1470" actId="478"/>
        <pc:sldMkLst>
          <pc:docMk/>
          <pc:sldMk cId="894854049" sldId="291"/>
        </pc:sldMkLst>
      </pc:sldChg>
      <pc:sldChg chg="add del">
        <pc:chgData name="Frank Elkær (adjunkt – frae@eaaa.dk)" userId="1b06cd64-16c4-48f5-b285-7568c937f1a0" providerId="ADAL" clId="{18C967A5-FEB3-46D8-B546-622765709B91}" dt="2025-08-13T08:09:34.926" v="984" actId="47"/>
        <pc:sldMkLst>
          <pc:docMk/>
          <pc:sldMk cId="706225994" sldId="293"/>
        </pc:sldMkLst>
      </pc:sldChg>
      <pc:sldChg chg="addSp modSp add del mod ord modClrScheme chgLayout">
        <pc:chgData name="Frank Elkær (adjunkt – frae@eaaa.dk)" userId="1b06cd64-16c4-48f5-b285-7568c937f1a0" providerId="ADAL" clId="{18C967A5-FEB3-46D8-B546-622765709B91}" dt="2025-08-13T08:25:59.156" v="1066" actId="47"/>
        <pc:sldMkLst>
          <pc:docMk/>
          <pc:sldMk cId="1845507379" sldId="294"/>
        </pc:sldMkLst>
      </pc:sldChg>
      <pc:sldChg chg="add del">
        <pc:chgData name="Frank Elkær (adjunkt – frae@eaaa.dk)" userId="1b06cd64-16c4-48f5-b285-7568c937f1a0" providerId="ADAL" clId="{18C967A5-FEB3-46D8-B546-622765709B91}" dt="2025-08-14T08:54:43.540" v="1129" actId="47"/>
        <pc:sldMkLst>
          <pc:docMk/>
          <pc:sldMk cId="2553497537" sldId="295"/>
        </pc:sldMkLst>
      </pc:sldChg>
      <pc:sldChg chg="addSp modSp add del mod modClrScheme chgLayout">
        <pc:chgData name="Frank Elkær (adjunkt – frae@eaaa.dk)" userId="1b06cd64-16c4-48f5-b285-7568c937f1a0" providerId="ADAL" clId="{18C967A5-FEB3-46D8-B546-622765709B91}" dt="2025-08-14T08:54:45.253" v="1130" actId="47"/>
        <pc:sldMkLst>
          <pc:docMk/>
          <pc:sldMk cId="2561103659" sldId="296"/>
        </pc:sldMkLst>
      </pc:sldChg>
      <pc:sldChg chg="modSp mod">
        <pc:chgData name="Frank Elkær (adjunkt – frae@eaaa.dk)" userId="1b06cd64-16c4-48f5-b285-7568c937f1a0" providerId="ADAL" clId="{18C967A5-FEB3-46D8-B546-622765709B91}" dt="2025-08-16T12:37:50.381" v="1453" actId="20577"/>
        <pc:sldMkLst>
          <pc:docMk/>
          <pc:sldMk cId="1086033077" sldId="307"/>
        </pc:sldMkLst>
      </pc:sldChg>
      <pc:sldChg chg="ord">
        <pc:chgData name="Frank Elkær (adjunkt – frae@eaaa.dk)" userId="1b06cd64-16c4-48f5-b285-7568c937f1a0" providerId="ADAL" clId="{18C967A5-FEB3-46D8-B546-622765709B91}" dt="2025-08-19T15:07:21.834" v="2254"/>
        <pc:sldMkLst>
          <pc:docMk/>
          <pc:sldMk cId="835340922" sldId="608"/>
        </pc:sldMkLst>
      </pc:sldChg>
      <pc:sldChg chg="add del">
        <pc:chgData name="Frank Elkær (adjunkt – frae@eaaa.dk)" userId="1b06cd64-16c4-48f5-b285-7568c937f1a0" providerId="ADAL" clId="{18C967A5-FEB3-46D8-B546-622765709B91}" dt="2025-08-19T15:05:57.034" v="2246"/>
        <pc:sldMkLst>
          <pc:docMk/>
          <pc:sldMk cId="3926362945" sldId="612"/>
        </pc:sldMkLst>
      </pc:sldChg>
      <pc:sldChg chg="del">
        <pc:chgData name="Frank Elkær (adjunkt – frae@eaaa.dk)" userId="1b06cd64-16c4-48f5-b285-7568c937f1a0" providerId="ADAL" clId="{18C967A5-FEB3-46D8-B546-622765709B91}" dt="2025-08-19T15:06:22.338" v="2248" actId="47"/>
        <pc:sldMkLst>
          <pc:docMk/>
          <pc:sldMk cId="2249578148" sldId="614"/>
        </pc:sldMkLst>
      </pc:sldChg>
      <pc:sldChg chg="del">
        <pc:chgData name="Frank Elkær (adjunkt – frae@eaaa.dk)" userId="1b06cd64-16c4-48f5-b285-7568c937f1a0" providerId="ADAL" clId="{18C967A5-FEB3-46D8-B546-622765709B91}" dt="2025-08-19T15:06:39.636" v="2251" actId="47"/>
        <pc:sldMkLst>
          <pc:docMk/>
          <pc:sldMk cId="3951507235" sldId="615"/>
        </pc:sldMkLst>
      </pc:sldChg>
      <pc:sldChg chg="del">
        <pc:chgData name="Frank Elkær (adjunkt – frae@eaaa.dk)" userId="1b06cd64-16c4-48f5-b285-7568c937f1a0" providerId="ADAL" clId="{18C967A5-FEB3-46D8-B546-622765709B91}" dt="2025-08-19T15:06:20.191" v="2247" actId="47"/>
        <pc:sldMkLst>
          <pc:docMk/>
          <pc:sldMk cId="4207891327" sldId="617"/>
        </pc:sldMkLst>
      </pc:sldChg>
      <pc:sldChg chg="modSp del mod ord">
        <pc:chgData name="Frank Elkær (adjunkt – frae@eaaa.dk)" userId="1b06cd64-16c4-48f5-b285-7568c937f1a0" providerId="ADAL" clId="{18C967A5-FEB3-46D8-B546-622765709B91}" dt="2025-08-19T15:06:35.146" v="2249" actId="47"/>
        <pc:sldMkLst>
          <pc:docMk/>
          <pc:sldMk cId="3892706340" sldId="618"/>
        </pc:sldMkLst>
      </pc:sldChg>
      <pc:sldChg chg="del">
        <pc:chgData name="Frank Elkær (adjunkt – frae@eaaa.dk)" userId="1b06cd64-16c4-48f5-b285-7568c937f1a0" providerId="ADAL" clId="{18C967A5-FEB3-46D8-B546-622765709B91}" dt="2025-08-19T15:06:38.356" v="2250" actId="47"/>
        <pc:sldMkLst>
          <pc:docMk/>
          <pc:sldMk cId="1696021300" sldId="619"/>
        </pc:sldMkLst>
      </pc:sldChg>
      <pc:sldChg chg="del">
        <pc:chgData name="Frank Elkær (adjunkt – frae@eaaa.dk)" userId="1b06cd64-16c4-48f5-b285-7568c937f1a0" providerId="ADAL" clId="{18C967A5-FEB3-46D8-B546-622765709B91}" dt="2025-08-19T15:06:41.653" v="2252" actId="47"/>
        <pc:sldMkLst>
          <pc:docMk/>
          <pc:sldMk cId="855066987" sldId="626"/>
        </pc:sldMkLst>
      </pc:sldChg>
      <pc:sldChg chg="modSp mod">
        <pc:chgData name="Frank Elkær (adjunkt – frae@eaaa.dk)" userId="1b06cd64-16c4-48f5-b285-7568c937f1a0" providerId="ADAL" clId="{18C967A5-FEB3-46D8-B546-622765709B91}" dt="2025-08-15T10:09:43.878" v="1351" actId="20577"/>
        <pc:sldMkLst>
          <pc:docMk/>
          <pc:sldMk cId="1749138390" sldId="1565"/>
        </pc:sldMkLst>
      </pc:sldChg>
      <pc:sldChg chg="modSp mod">
        <pc:chgData name="Frank Elkær (adjunkt – frae@eaaa.dk)" userId="1b06cd64-16c4-48f5-b285-7568c937f1a0" providerId="ADAL" clId="{18C967A5-FEB3-46D8-B546-622765709B91}" dt="2025-08-15T10:11:24.743" v="1363" actId="20577"/>
        <pc:sldMkLst>
          <pc:docMk/>
          <pc:sldMk cId="2878781492" sldId="1641"/>
        </pc:sldMkLst>
      </pc:sldChg>
      <pc:sldChg chg="addSp delSp modSp new mod ord modClrScheme chgLayout">
        <pc:chgData name="Frank Elkær (adjunkt – frae@eaaa.dk)" userId="1b06cd64-16c4-48f5-b285-7568c937f1a0" providerId="ADAL" clId="{18C967A5-FEB3-46D8-B546-622765709B91}" dt="2025-08-27T12:06:30.448" v="2331" actId="20577"/>
        <pc:sldMkLst>
          <pc:docMk/>
          <pc:sldMk cId="1905599012" sldId="1642"/>
        </pc:sldMkLst>
        <pc:spChg chg="add mod">
          <ac:chgData name="Frank Elkær (adjunkt – frae@eaaa.dk)" userId="1b06cd64-16c4-48f5-b285-7568c937f1a0" providerId="ADAL" clId="{18C967A5-FEB3-46D8-B546-622765709B91}" dt="2025-08-27T12:06:30.448" v="2331" actId="20577"/>
          <ac:spMkLst>
            <pc:docMk/>
            <pc:sldMk cId="1905599012" sldId="1642"/>
            <ac:spMk id="4" creationId="{54925B69-8320-D13B-D559-D773E57CEB26}"/>
          </ac:spMkLst>
        </pc:spChg>
      </pc:sldChg>
      <pc:sldChg chg="new del">
        <pc:chgData name="Frank Elkær (adjunkt – frae@eaaa.dk)" userId="1b06cd64-16c4-48f5-b285-7568c937f1a0" providerId="ADAL" clId="{18C967A5-FEB3-46D8-B546-622765709B91}" dt="2025-08-08T09:34:59.786" v="149" actId="680"/>
        <pc:sldMkLst>
          <pc:docMk/>
          <pc:sldMk cId="1178788840" sldId="1643"/>
        </pc:sldMkLst>
      </pc:sldChg>
      <pc:sldChg chg="addSp delSp modSp new del mod">
        <pc:chgData name="Frank Elkær (adjunkt – frae@eaaa.dk)" userId="1b06cd64-16c4-48f5-b285-7568c937f1a0" providerId="ADAL" clId="{18C967A5-FEB3-46D8-B546-622765709B91}" dt="2025-08-08T09:14:36.016" v="121" actId="47"/>
        <pc:sldMkLst>
          <pc:docMk/>
          <pc:sldMk cId="1357993472" sldId="1643"/>
        </pc:sldMkLst>
      </pc:sldChg>
      <pc:sldChg chg="addSp delSp modSp new del mod modClrScheme chgLayout">
        <pc:chgData name="Frank Elkær (adjunkt – frae@eaaa.dk)" userId="1b06cd64-16c4-48f5-b285-7568c937f1a0" providerId="ADAL" clId="{18C967A5-FEB3-46D8-B546-622765709B91}" dt="2025-08-14T08:55:21.995" v="1141" actId="47"/>
        <pc:sldMkLst>
          <pc:docMk/>
          <pc:sldMk cId="1719970717" sldId="1643"/>
        </pc:sldMkLst>
      </pc:sldChg>
      <pc:sldChg chg="new del">
        <pc:chgData name="Frank Elkær (adjunkt – frae@eaaa.dk)" userId="1b06cd64-16c4-48f5-b285-7568c937f1a0" providerId="ADAL" clId="{18C967A5-FEB3-46D8-B546-622765709B91}" dt="2025-08-08T09:07:37.190" v="109" actId="47"/>
        <pc:sldMkLst>
          <pc:docMk/>
          <pc:sldMk cId="2513508333" sldId="1643"/>
        </pc:sldMkLst>
      </pc:sldChg>
      <pc:sldChg chg="modSp new del mod modClrScheme chgLayout">
        <pc:chgData name="Frank Elkær (adjunkt – frae@eaaa.dk)" userId="1b06cd64-16c4-48f5-b285-7568c937f1a0" providerId="ADAL" clId="{18C967A5-FEB3-46D8-B546-622765709B91}" dt="2025-08-14T08:55:23.058" v="1142" actId="47"/>
        <pc:sldMkLst>
          <pc:docMk/>
          <pc:sldMk cId="2575198760" sldId="1644"/>
        </pc:sldMkLst>
      </pc:sldChg>
      <pc:sldChg chg="new del">
        <pc:chgData name="Frank Elkær (adjunkt – frae@eaaa.dk)" userId="1b06cd64-16c4-48f5-b285-7568c937f1a0" providerId="ADAL" clId="{18C967A5-FEB3-46D8-B546-622765709B91}" dt="2025-08-08T09:05:39.628" v="104" actId="680"/>
        <pc:sldMkLst>
          <pc:docMk/>
          <pc:sldMk cId="3380292816" sldId="1644"/>
        </pc:sldMkLst>
      </pc:sldChg>
      <pc:sldChg chg="addSp delSp modSp new mod ord">
        <pc:chgData name="Frank Elkær (adjunkt – frae@eaaa.dk)" userId="1b06cd64-16c4-48f5-b285-7568c937f1a0" providerId="ADAL" clId="{18C967A5-FEB3-46D8-B546-622765709B91}" dt="2025-08-13T08:22:00.151" v="1027" actId="1076"/>
        <pc:sldMkLst>
          <pc:docMk/>
          <pc:sldMk cId="75392301" sldId="1645"/>
        </pc:sldMkLst>
      </pc:sldChg>
      <pc:sldChg chg="addSp delSp modSp new del mod">
        <pc:chgData name="Frank Elkær (adjunkt – frae@eaaa.dk)" userId="1b06cd64-16c4-48f5-b285-7568c937f1a0" providerId="ADAL" clId="{18C967A5-FEB3-46D8-B546-622765709B91}" dt="2025-08-13T06:48:18.872" v="762" actId="47"/>
        <pc:sldMkLst>
          <pc:docMk/>
          <pc:sldMk cId="596040881" sldId="1646"/>
        </pc:sldMkLst>
      </pc:sldChg>
      <pc:sldChg chg="addSp delSp modSp new mod modClrScheme chgLayout">
        <pc:chgData name="Frank Elkær (adjunkt – frae@eaaa.dk)" userId="1b06cd64-16c4-48f5-b285-7568c937f1a0" providerId="ADAL" clId="{18C967A5-FEB3-46D8-B546-622765709B91}" dt="2025-08-14T10:24:21.805" v="1258" actId="20577"/>
        <pc:sldMkLst>
          <pc:docMk/>
          <pc:sldMk cId="1464658599" sldId="1647"/>
        </pc:sldMkLst>
      </pc:sldChg>
      <pc:sldChg chg="addSp delSp modSp new del mod modClrScheme chgLayout">
        <pc:chgData name="Frank Elkær (adjunkt – frae@eaaa.dk)" userId="1b06cd64-16c4-48f5-b285-7568c937f1a0" providerId="ADAL" clId="{18C967A5-FEB3-46D8-B546-622765709B91}" dt="2025-08-18T13:28:54.538" v="1468" actId="47"/>
        <pc:sldMkLst>
          <pc:docMk/>
          <pc:sldMk cId="1732263478" sldId="1648"/>
        </pc:sldMkLst>
      </pc:sldChg>
      <pc:sldChg chg="addSp delSp modSp new del mod modClrScheme chgLayout">
        <pc:chgData name="Frank Elkær (adjunkt – frae@eaaa.dk)" userId="1b06cd64-16c4-48f5-b285-7568c937f1a0" providerId="ADAL" clId="{18C967A5-FEB3-46D8-B546-622765709B91}" dt="2025-08-13T08:25:39.099" v="1065" actId="47"/>
        <pc:sldMkLst>
          <pc:docMk/>
          <pc:sldMk cId="2780679823" sldId="1649"/>
        </pc:sldMkLst>
      </pc:sldChg>
      <pc:sldChg chg="addSp delSp modSp new del mod chgLayout">
        <pc:chgData name="Frank Elkær (adjunkt – frae@eaaa.dk)" userId="1b06cd64-16c4-48f5-b285-7568c937f1a0" providerId="ADAL" clId="{18C967A5-FEB3-46D8-B546-622765709B91}" dt="2025-08-13T08:07:34.966" v="980" actId="47"/>
        <pc:sldMkLst>
          <pc:docMk/>
          <pc:sldMk cId="4025373119" sldId="1650"/>
        </pc:sldMkLst>
      </pc:sldChg>
      <pc:sldChg chg="new del">
        <pc:chgData name="Frank Elkær (adjunkt – frae@eaaa.dk)" userId="1b06cd64-16c4-48f5-b285-7568c937f1a0" providerId="ADAL" clId="{18C967A5-FEB3-46D8-B546-622765709B91}" dt="2025-08-13T08:18:37.712" v="1013" actId="47"/>
        <pc:sldMkLst>
          <pc:docMk/>
          <pc:sldMk cId="848985231" sldId="1651"/>
        </pc:sldMkLst>
      </pc:sldChg>
      <pc:sldChg chg="new del">
        <pc:chgData name="Frank Elkær (adjunkt – frae@eaaa.dk)" userId="1b06cd64-16c4-48f5-b285-7568c937f1a0" providerId="ADAL" clId="{18C967A5-FEB3-46D8-B546-622765709B91}" dt="2025-08-13T08:18:41.977" v="1014" actId="47"/>
        <pc:sldMkLst>
          <pc:docMk/>
          <pc:sldMk cId="1247066801" sldId="1652"/>
        </pc:sldMkLst>
      </pc:sldChg>
      <pc:sldChg chg="addSp delSp modSp add mod modClrScheme chgLayout">
        <pc:chgData name="Frank Elkær (adjunkt – frae@eaaa.dk)" userId="1b06cd64-16c4-48f5-b285-7568c937f1a0" providerId="ADAL" clId="{18C967A5-FEB3-46D8-B546-622765709B91}" dt="2025-08-18T13:29:50.292" v="1469" actId="478"/>
        <pc:sldMkLst>
          <pc:docMk/>
          <pc:sldMk cId="659902819" sldId="1653"/>
        </pc:sldMkLst>
      </pc:sldChg>
      <pc:sldChg chg="addSp delSp modSp add mod ord modClrScheme chgLayout">
        <pc:chgData name="Frank Elkær (adjunkt – frae@eaaa.dk)" userId="1b06cd64-16c4-48f5-b285-7568c937f1a0" providerId="ADAL" clId="{18C967A5-FEB3-46D8-B546-622765709B91}" dt="2025-08-14T10:27:58.760" v="1326" actId="478"/>
        <pc:sldMkLst>
          <pc:docMk/>
          <pc:sldMk cId="405451836" sldId="1654"/>
        </pc:sldMkLst>
      </pc:sldChg>
      <pc:sldChg chg="modSp new del mod">
        <pc:chgData name="Frank Elkær (adjunkt – frae@eaaa.dk)" userId="1b06cd64-16c4-48f5-b285-7568c937f1a0" providerId="ADAL" clId="{18C967A5-FEB3-46D8-B546-622765709B91}" dt="2025-08-13T08:07:37.344" v="981" actId="47"/>
        <pc:sldMkLst>
          <pc:docMk/>
          <pc:sldMk cId="2986322708" sldId="1655"/>
        </pc:sldMkLst>
      </pc:sldChg>
      <pc:sldChg chg="new del">
        <pc:chgData name="Frank Elkær (adjunkt – frae@eaaa.dk)" userId="1b06cd64-16c4-48f5-b285-7568c937f1a0" providerId="ADAL" clId="{18C967A5-FEB3-46D8-B546-622765709B91}" dt="2025-08-13T07:54:30.311" v="963" actId="47"/>
        <pc:sldMkLst>
          <pc:docMk/>
          <pc:sldMk cId="768596732" sldId="1656"/>
        </pc:sldMkLst>
      </pc:sldChg>
      <pc:sldChg chg="modSp add mod">
        <pc:chgData name="Frank Elkær (adjunkt – frae@eaaa.dk)" userId="1b06cd64-16c4-48f5-b285-7568c937f1a0" providerId="ADAL" clId="{18C967A5-FEB3-46D8-B546-622765709B91}" dt="2025-08-15T10:12:49.079" v="1395" actId="20577"/>
        <pc:sldMkLst>
          <pc:docMk/>
          <pc:sldMk cId="3165924058" sldId="1657"/>
        </pc:sldMkLst>
      </pc:sldChg>
      <pc:sldChg chg="add">
        <pc:chgData name="Frank Elkær (adjunkt – frae@eaaa.dk)" userId="1b06cd64-16c4-48f5-b285-7568c937f1a0" providerId="ADAL" clId="{18C967A5-FEB3-46D8-B546-622765709B91}" dt="2025-08-13T07:54:55.493" v="964"/>
        <pc:sldMkLst>
          <pc:docMk/>
          <pc:sldMk cId="1797621440" sldId="1658"/>
        </pc:sldMkLst>
      </pc:sldChg>
      <pc:sldChg chg="modSp add mod">
        <pc:chgData name="Frank Elkær (adjunkt – frae@eaaa.dk)" userId="1b06cd64-16c4-48f5-b285-7568c937f1a0" providerId="ADAL" clId="{18C967A5-FEB3-46D8-B546-622765709B91}" dt="2025-08-13T08:12:48.486" v="1006" actId="20577"/>
        <pc:sldMkLst>
          <pc:docMk/>
          <pc:sldMk cId="1348379025" sldId="1659"/>
        </pc:sldMkLst>
      </pc:sldChg>
      <pc:sldChg chg="new del">
        <pc:chgData name="Frank Elkær (adjunkt – frae@eaaa.dk)" userId="1b06cd64-16c4-48f5-b285-7568c937f1a0" providerId="ADAL" clId="{18C967A5-FEB3-46D8-B546-622765709B91}" dt="2025-08-13T07:57:41.156" v="969" actId="47"/>
        <pc:sldMkLst>
          <pc:docMk/>
          <pc:sldMk cId="1167470127" sldId="1660"/>
        </pc:sldMkLst>
      </pc:sldChg>
      <pc:sldChg chg="add ord">
        <pc:chgData name="Frank Elkær (adjunkt – frae@eaaa.dk)" userId="1b06cd64-16c4-48f5-b285-7568c937f1a0" providerId="ADAL" clId="{18C967A5-FEB3-46D8-B546-622765709B91}" dt="2025-08-14T11:16:26.580" v="1343" actId="20578"/>
        <pc:sldMkLst>
          <pc:docMk/>
          <pc:sldMk cId="2580243400" sldId="1661"/>
        </pc:sldMkLst>
      </pc:sldChg>
      <pc:sldChg chg="new del">
        <pc:chgData name="Frank Elkær (adjunkt – frae@eaaa.dk)" userId="1b06cd64-16c4-48f5-b285-7568c937f1a0" providerId="ADAL" clId="{18C967A5-FEB3-46D8-B546-622765709B91}" dt="2025-08-13T08:14:51.034" v="1011" actId="47"/>
        <pc:sldMkLst>
          <pc:docMk/>
          <pc:sldMk cId="560367446" sldId="1662"/>
        </pc:sldMkLst>
      </pc:sldChg>
      <pc:sldChg chg="add">
        <pc:chgData name="Frank Elkær (adjunkt – frae@eaaa.dk)" userId="1b06cd64-16c4-48f5-b285-7568c937f1a0" providerId="ADAL" clId="{18C967A5-FEB3-46D8-B546-622765709B91}" dt="2025-08-13T08:14:48.505" v="1010"/>
        <pc:sldMkLst>
          <pc:docMk/>
          <pc:sldMk cId="3632945835" sldId="1663"/>
        </pc:sldMkLst>
      </pc:sldChg>
      <pc:sldChg chg="delSp modSp add mod setBg delDesignElem">
        <pc:chgData name="Frank Elkær (adjunkt – frae@eaaa.dk)" userId="1b06cd64-16c4-48f5-b285-7568c937f1a0" providerId="ADAL" clId="{18C967A5-FEB3-46D8-B546-622765709B91}" dt="2025-08-15T10:03:14.372" v="1344" actId="20577"/>
        <pc:sldMkLst>
          <pc:docMk/>
          <pc:sldMk cId="3286515582" sldId="1664"/>
        </pc:sldMkLst>
      </pc:sldChg>
      <pc:sldChg chg="add">
        <pc:chgData name="Frank Elkær (adjunkt – frae@eaaa.dk)" userId="1b06cd64-16c4-48f5-b285-7568c937f1a0" providerId="ADAL" clId="{18C967A5-FEB3-46D8-B546-622765709B91}" dt="2025-08-14T08:49:39.190" v="1114"/>
        <pc:sldMkLst>
          <pc:docMk/>
          <pc:sldMk cId="235613256" sldId="1665"/>
        </pc:sldMkLst>
      </pc:sldChg>
      <pc:sldChg chg="modSp add del mod">
        <pc:chgData name="Frank Elkær (adjunkt – frae@eaaa.dk)" userId="1b06cd64-16c4-48f5-b285-7568c937f1a0" providerId="ADAL" clId="{18C967A5-FEB3-46D8-B546-622765709B91}" dt="2025-08-14T08:54:28.173" v="1128" actId="47"/>
        <pc:sldMkLst>
          <pc:docMk/>
          <pc:sldMk cId="2771701770" sldId="1666"/>
        </pc:sldMkLst>
      </pc:sldChg>
      <pc:sldChg chg="add del">
        <pc:chgData name="Frank Elkær (adjunkt – frae@eaaa.dk)" userId="1b06cd64-16c4-48f5-b285-7568c937f1a0" providerId="ADAL" clId="{18C967A5-FEB3-46D8-B546-622765709B91}" dt="2025-08-14T08:54:07.283" v="1127" actId="47"/>
        <pc:sldMkLst>
          <pc:docMk/>
          <pc:sldMk cId="989847083" sldId="1667"/>
        </pc:sldMkLst>
      </pc:sldChg>
      <pc:sldChg chg="addSp modSp add mod modClrScheme chgLayout">
        <pc:chgData name="Frank Elkær (adjunkt – frae@eaaa.dk)" userId="1b06cd64-16c4-48f5-b285-7568c937f1a0" providerId="ADAL" clId="{18C967A5-FEB3-46D8-B546-622765709B91}" dt="2025-08-14T10:20:17.624" v="1232" actId="20577"/>
        <pc:sldMkLst>
          <pc:docMk/>
          <pc:sldMk cId="3567078907" sldId="1668"/>
        </pc:sldMkLst>
      </pc:sldChg>
      <pc:sldChg chg="addSp delSp modSp add mod chgLayout">
        <pc:chgData name="Frank Elkær (adjunkt – frae@eaaa.dk)" userId="1b06cd64-16c4-48f5-b285-7568c937f1a0" providerId="ADAL" clId="{18C967A5-FEB3-46D8-B546-622765709B91}" dt="2025-08-14T10:19:57.423" v="1197" actId="1076"/>
        <pc:sldMkLst>
          <pc:docMk/>
          <pc:sldMk cId="3740345423" sldId="1669"/>
        </pc:sldMkLst>
      </pc:sldChg>
      <pc:sldChg chg="new del">
        <pc:chgData name="Frank Elkær (adjunkt – frae@eaaa.dk)" userId="1b06cd64-16c4-48f5-b285-7568c937f1a0" providerId="ADAL" clId="{18C967A5-FEB3-46D8-B546-622765709B91}" dt="2025-08-18T13:35:29.208" v="1481" actId="680"/>
        <pc:sldMkLst>
          <pc:docMk/>
          <pc:sldMk cId="1271146687" sldId="1670"/>
        </pc:sldMkLst>
      </pc:sldChg>
      <pc:sldChg chg="addSp delSp modSp new mod modClrScheme chgLayout">
        <pc:chgData name="Frank Elkær (adjunkt – frae@eaaa.dk)" userId="1b06cd64-16c4-48f5-b285-7568c937f1a0" providerId="ADAL" clId="{18C967A5-FEB3-46D8-B546-622765709B91}" dt="2025-08-18T13:39:37.597" v="1813" actId="20577"/>
        <pc:sldMkLst>
          <pc:docMk/>
          <pc:sldMk cId="2784802239" sldId="1670"/>
        </pc:sldMkLst>
      </pc:sldChg>
      <pc:sldChg chg="modSp new mod">
        <pc:chgData name="Frank Elkær (adjunkt – frae@eaaa.dk)" userId="1b06cd64-16c4-48f5-b285-7568c937f1a0" providerId="ADAL" clId="{18C967A5-FEB3-46D8-B546-622765709B91}" dt="2025-08-19T14:57:40.647" v="2245" actId="20577"/>
        <pc:sldMkLst>
          <pc:docMk/>
          <pc:sldMk cId="1424108643" sldId="1671"/>
        </pc:sldMkLst>
        <pc:spChg chg="mod">
          <ac:chgData name="Frank Elkær (adjunkt – frae@eaaa.dk)" userId="1b06cd64-16c4-48f5-b285-7568c937f1a0" providerId="ADAL" clId="{18C967A5-FEB3-46D8-B546-622765709B91}" dt="2025-08-19T14:57:40.647" v="2245" actId="20577"/>
          <ac:spMkLst>
            <pc:docMk/>
            <pc:sldMk cId="1424108643" sldId="1671"/>
            <ac:spMk id="3" creationId="{82F98F76-AEBD-9572-DA96-091AF227B787}"/>
          </ac:spMkLst>
        </pc:spChg>
      </pc:sldChg>
      <pc:sldChg chg="modSp add mod">
        <pc:chgData name="Frank Elkær (adjunkt – frae@eaaa.dk)" userId="1b06cd64-16c4-48f5-b285-7568c937f1a0" providerId="ADAL" clId="{18C967A5-FEB3-46D8-B546-622765709B91}" dt="2025-08-27T12:06:45.221" v="2333" actId="20577"/>
        <pc:sldMkLst>
          <pc:docMk/>
          <pc:sldMk cId="3626549914" sldId="1672"/>
        </pc:sldMkLst>
        <pc:spChg chg="mod">
          <ac:chgData name="Frank Elkær (adjunkt – frae@eaaa.dk)" userId="1b06cd64-16c4-48f5-b285-7568c937f1a0" providerId="ADAL" clId="{18C967A5-FEB3-46D8-B546-622765709B91}" dt="2025-08-27T12:06:45.221" v="2333" actId="20577"/>
          <ac:spMkLst>
            <pc:docMk/>
            <pc:sldMk cId="3626549914" sldId="1672"/>
            <ac:spMk id="3" creationId="{7F1856F8-9AEC-523F-1181-B3C085D216BB}"/>
          </ac:spMkLst>
        </pc:spChg>
      </pc:sldChg>
      <pc:sldChg chg="add">
        <pc:chgData name="Frank Elkær (adjunkt – frae@eaaa.dk)" userId="1b06cd64-16c4-48f5-b285-7568c937f1a0" providerId="ADAL" clId="{18C967A5-FEB3-46D8-B546-622765709B91}" dt="2025-08-19T15:05:57.034" v="2246"/>
        <pc:sldMkLst>
          <pc:docMk/>
          <pc:sldMk cId="2926326308" sldId="1673"/>
        </pc:sldMkLst>
      </pc:sldChg>
      <pc:sldChg chg="add">
        <pc:chgData name="Frank Elkær (adjunkt – frae@eaaa.dk)" userId="1b06cd64-16c4-48f5-b285-7568c937f1a0" providerId="ADAL" clId="{18C967A5-FEB3-46D8-B546-622765709B91}" dt="2025-08-19T15:05:57.034" v="2246"/>
        <pc:sldMkLst>
          <pc:docMk/>
          <pc:sldMk cId="4288807157" sldId="1674"/>
        </pc:sldMkLst>
      </pc:sldChg>
      <pc:sldChg chg="add">
        <pc:chgData name="Frank Elkær (adjunkt – frae@eaaa.dk)" userId="1b06cd64-16c4-48f5-b285-7568c937f1a0" providerId="ADAL" clId="{18C967A5-FEB3-46D8-B546-622765709B91}" dt="2025-08-19T15:05:57.034" v="2246"/>
        <pc:sldMkLst>
          <pc:docMk/>
          <pc:sldMk cId="3542542202" sldId="1675"/>
        </pc:sldMkLst>
      </pc:sldChg>
      <pc:sldChg chg="add">
        <pc:chgData name="Frank Elkær (adjunkt – frae@eaaa.dk)" userId="1b06cd64-16c4-48f5-b285-7568c937f1a0" providerId="ADAL" clId="{18C967A5-FEB3-46D8-B546-622765709B91}" dt="2025-08-19T15:05:57.034" v="2246"/>
        <pc:sldMkLst>
          <pc:docMk/>
          <pc:sldMk cId="2356136133" sldId="1676"/>
        </pc:sldMkLst>
      </pc:sldChg>
      <pc:sldChg chg="add">
        <pc:chgData name="Frank Elkær (adjunkt – frae@eaaa.dk)" userId="1b06cd64-16c4-48f5-b285-7568c937f1a0" providerId="ADAL" clId="{18C967A5-FEB3-46D8-B546-622765709B91}" dt="2025-08-19T15:05:57.034" v="2246"/>
        <pc:sldMkLst>
          <pc:docMk/>
          <pc:sldMk cId="3738591320" sldId="1677"/>
        </pc:sldMkLst>
      </pc:sldChg>
      <pc:sldMasterChg chg="del delSldLayout">
        <pc:chgData name="Frank Elkær (adjunkt – frae@eaaa.dk)" userId="1b06cd64-16c4-48f5-b285-7568c937f1a0" providerId="ADAL" clId="{18C967A5-FEB3-46D8-B546-622765709B91}" dt="2025-08-14T08:54:58.141" v="1132" actId="47"/>
        <pc:sldMasterMkLst>
          <pc:docMk/>
          <pc:sldMasterMk cId="731646470" sldId="2147483692"/>
        </pc:sldMasterMkLst>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1938872112" sldId="2147483693"/>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1255880182" sldId="2147483694"/>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2295955501" sldId="2147483695"/>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438277528" sldId="2147483696"/>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1039883386" sldId="2147483697"/>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2073372872" sldId="2147483698"/>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2583273539" sldId="2147483699"/>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3968010326" sldId="2147483700"/>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1199526071" sldId="2147483701"/>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2280080277" sldId="2147483702"/>
          </pc:sldLayoutMkLst>
        </pc:sldLayoutChg>
        <pc:sldLayoutChg chg="del">
          <pc:chgData name="Frank Elkær (adjunkt – frae@eaaa.dk)" userId="1b06cd64-16c4-48f5-b285-7568c937f1a0" providerId="ADAL" clId="{18C967A5-FEB3-46D8-B546-622765709B91}" dt="2025-08-14T08:54:58.141" v="1132" actId="47"/>
          <pc:sldLayoutMkLst>
            <pc:docMk/>
            <pc:sldMasterMk cId="731646470" sldId="2147483692"/>
            <pc:sldLayoutMk cId="254547199" sldId="2147483703"/>
          </pc:sldLayoutMkLst>
        </pc:sldLayoutChg>
      </pc:sldMasterChg>
    </pc:docChg>
  </pc:docChgLst>
  <pc:docChgLst>
    <pc:chgData name="Frank Elkær (adjunkt – frae@eaaa.dk)" userId="1b06cd64-16c4-48f5-b285-7568c937f1a0" providerId="ADAL" clId="{E9811E54-1FA8-43F7-AC43-A1164A70C0D5}"/>
    <pc:docChg chg="undo custSel addSld delSld modSld sldOrd addSection delSection modSection">
      <pc:chgData name="Frank Elkær (adjunkt – frae@eaaa.dk)" userId="1b06cd64-16c4-48f5-b285-7568c937f1a0" providerId="ADAL" clId="{E9811E54-1FA8-43F7-AC43-A1164A70C0D5}" dt="2025-09-18T09:54:48.963" v="4329" actId="20577"/>
      <pc:docMkLst>
        <pc:docMk/>
      </pc:docMkLst>
      <pc:sldChg chg="modSp mod">
        <pc:chgData name="Frank Elkær (adjunkt – frae@eaaa.dk)" userId="1b06cd64-16c4-48f5-b285-7568c937f1a0" providerId="ADAL" clId="{E9811E54-1FA8-43F7-AC43-A1164A70C0D5}" dt="2025-09-18T09:54:48.963" v="4329" actId="20577"/>
        <pc:sldMkLst>
          <pc:docMk/>
          <pc:sldMk cId="0" sldId="265"/>
        </pc:sldMkLst>
        <pc:spChg chg="mod">
          <ac:chgData name="Frank Elkær (adjunkt – frae@eaaa.dk)" userId="1b06cd64-16c4-48f5-b285-7568c937f1a0" providerId="ADAL" clId="{E9811E54-1FA8-43F7-AC43-A1164A70C0D5}" dt="2025-09-04T10:58:31.709" v="971" actId="20577"/>
          <ac:spMkLst>
            <pc:docMk/>
            <pc:sldMk cId="0" sldId="265"/>
            <ac:spMk id="2" creationId="{00000000-0000-0000-0000-000000000000}"/>
          </ac:spMkLst>
        </pc:spChg>
        <pc:spChg chg="mod">
          <ac:chgData name="Frank Elkær (adjunkt – frae@eaaa.dk)" userId="1b06cd64-16c4-48f5-b285-7568c937f1a0" providerId="ADAL" clId="{E9811E54-1FA8-43F7-AC43-A1164A70C0D5}" dt="2025-09-18T09:54:48.963" v="4329" actId="20577"/>
          <ac:spMkLst>
            <pc:docMk/>
            <pc:sldMk cId="0" sldId="265"/>
            <ac:spMk id="3" creationId="{00000000-0000-0000-0000-000000000000}"/>
          </ac:spMkLst>
        </pc:spChg>
      </pc:sldChg>
      <pc:sldChg chg="modSp mod">
        <pc:chgData name="Frank Elkær (adjunkt – frae@eaaa.dk)" userId="1b06cd64-16c4-48f5-b285-7568c937f1a0" providerId="ADAL" clId="{E9811E54-1FA8-43F7-AC43-A1164A70C0D5}" dt="2025-09-16T13:59:07.026" v="3816" actId="14100"/>
        <pc:sldMkLst>
          <pc:docMk/>
          <pc:sldMk cId="348182610" sldId="270"/>
        </pc:sldMkLst>
        <pc:picChg chg="mod">
          <ac:chgData name="Frank Elkær (adjunkt – frae@eaaa.dk)" userId="1b06cd64-16c4-48f5-b285-7568c937f1a0" providerId="ADAL" clId="{E9811E54-1FA8-43F7-AC43-A1164A70C0D5}" dt="2025-09-16T13:59:07.026" v="3816" actId="14100"/>
          <ac:picMkLst>
            <pc:docMk/>
            <pc:sldMk cId="348182610" sldId="270"/>
            <ac:picMk id="3" creationId="{F4A81E1D-7D87-4DA7-8D54-D856FAE78652}"/>
          </ac:picMkLst>
        </pc:picChg>
      </pc:sldChg>
      <pc:sldChg chg="modSp mod">
        <pc:chgData name="Frank Elkær (adjunkt – frae@eaaa.dk)" userId="1b06cd64-16c4-48f5-b285-7568c937f1a0" providerId="ADAL" clId="{E9811E54-1FA8-43F7-AC43-A1164A70C0D5}" dt="2025-09-16T13:59:12.898" v="3817" actId="14100"/>
        <pc:sldMkLst>
          <pc:docMk/>
          <pc:sldMk cId="1825881983" sldId="271"/>
        </pc:sldMkLst>
        <pc:picChg chg="mod">
          <ac:chgData name="Frank Elkær (adjunkt – frae@eaaa.dk)" userId="1b06cd64-16c4-48f5-b285-7568c937f1a0" providerId="ADAL" clId="{E9811E54-1FA8-43F7-AC43-A1164A70C0D5}" dt="2025-09-16T13:59:12.898" v="3817" actId="14100"/>
          <ac:picMkLst>
            <pc:docMk/>
            <pc:sldMk cId="1825881983" sldId="271"/>
            <ac:picMk id="3" creationId="{48F41E9D-F9B1-4828-81B5-A1ECF35ECB23}"/>
          </ac:picMkLst>
        </pc:picChg>
      </pc:sldChg>
      <pc:sldChg chg="delSp modSp mod">
        <pc:chgData name="Frank Elkær (adjunkt – frae@eaaa.dk)" userId="1b06cd64-16c4-48f5-b285-7568c937f1a0" providerId="ADAL" clId="{E9811E54-1FA8-43F7-AC43-A1164A70C0D5}" dt="2025-09-16T13:58:18.232" v="3812" actId="1076"/>
        <pc:sldMkLst>
          <pc:docMk/>
          <pc:sldMk cId="1297708072" sldId="273"/>
        </pc:sldMkLst>
        <pc:picChg chg="mod">
          <ac:chgData name="Frank Elkær (adjunkt – frae@eaaa.dk)" userId="1b06cd64-16c4-48f5-b285-7568c937f1a0" providerId="ADAL" clId="{E9811E54-1FA8-43F7-AC43-A1164A70C0D5}" dt="2025-09-16T13:58:18.232" v="3812" actId="1076"/>
          <ac:picMkLst>
            <pc:docMk/>
            <pc:sldMk cId="1297708072" sldId="273"/>
            <ac:picMk id="3" creationId="{F06898A4-FBCF-4FC5-9917-33CC87D38244}"/>
          </ac:picMkLst>
        </pc:picChg>
      </pc:sldChg>
      <pc:sldChg chg="del">
        <pc:chgData name="Frank Elkær (adjunkt – frae@eaaa.dk)" userId="1b06cd64-16c4-48f5-b285-7568c937f1a0" providerId="ADAL" clId="{E9811E54-1FA8-43F7-AC43-A1164A70C0D5}" dt="2025-09-10T11:24:11.881" v="1442" actId="47"/>
        <pc:sldMkLst>
          <pc:docMk/>
          <pc:sldMk cId="4277455334" sldId="274"/>
        </pc:sldMkLst>
      </pc:sldChg>
      <pc:sldChg chg="modSp mod">
        <pc:chgData name="Frank Elkær (adjunkt – frae@eaaa.dk)" userId="1b06cd64-16c4-48f5-b285-7568c937f1a0" providerId="ADAL" clId="{E9811E54-1FA8-43F7-AC43-A1164A70C0D5}" dt="2025-09-16T13:59:56.925" v="3826" actId="1076"/>
        <pc:sldMkLst>
          <pc:docMk/>
          <pc:sldMk cId="2786976429" sldId="275"/>
        </pc:sldMkLst>
        <pc:picChg chg="mod">
          <ac:chgData name="Frank Elkær (adjunkt – frae@eaaa.dk)" userId="1b06cd64-16c4-48f5-b285-7568c937f1a0" providerId="ADAL" clId="{E9811E54-1FA8-43F7-AC43-A1164A70C0D5}" dt="2025-09-16T13:59:56.925" v="3826" actId="1076"/>
          <ac:picMkLst>
            <pc:docMk/>
            <pc:sldMk cId="2786976429" sldId="275"/>
            <ac:picMk id="3" creationId="{81E7A084-F856-493A-AD52-6A987AC833DD}"/>
          </ac:picMkLst>
        </pc:picChg>
      </pc:sldChg>
      <pc:sldChg chg="modSp mod">
        <pc:chgData name="Frank Elkær (adjunkt – frae@eaaa.dk)" userId="1b06cd64-16c4-48f5-b285-7568c937f1a0" providerId="ADAL" clId="{E9811E54-1FA8-43F7-AC43-A1164A70C0D5}" dt="2025-09-16T13:59:23.732" v="3819" actId="1076"/>
        <pc:sldMkLst>
          <pc:docMk/>
          <pc:sldMk cId="1290263979" sldId="278"/>
        </pc:sldMkLst>
        <pc:picChg chg="mod">
          <ac:chgData name="Frank Elkær (adjunkt – frae@eaaa.dk)" userId="1b06cd64-16c4-48f5-b285-7568c937f1a0" providerId="ADAL" clId="{E9811E54-1FA8-43F7-AC43-A1164A70C0D5}" dt="2025-09-16T13:59:23.732" v="3819" actId="1076"/>
          <ac:picMkLst>
            <pc:docMk/>
            <pc:sldMk cId="1290263979" sldId="278"/>
            <ac:picMk id="3" creationId="{851440A3-430C-4F90-8F84-DAE43CD37A01}"/>
          </ac:picMkLst>
        </pc:picChg>
      </pc:sldChg>
      <pc:sldChg chg="modSp mod">
        <pc:chgData name="Frank Elkær (adjunkt – frae@eaaa.dk)" userId="1b06cd64-16c4-48f5-b285-7568c937f1a0" providerId="ADAL" clId="{E9811E54-1FA8-43F7-AC43-A1164A70C0D5}" dt="2025-09-16T14:00:07.529" v="3828" actId="1076"/>
        <pc:sldMkLst>
          <pc:docMk/>
          <pc:sldMk cId="894854049" sldId="291"/>
        </pc:sldMkLst>
        <pc:picChg chg="mod">
          <ac:chgData name="Frank Elkær (adjunkt – frae@eaaa.dk)" userId="1b06cd64-16c4-48f5-b285-7568c937f1a0" providerId="ADAL" clId="{E9811E54-1FA8-43F7-AC43-A1164A70C0D5}" dt="2025-09-16T14:00:07.529" v="3828" actId="1076"/>
          <ac:picMkLst>
            <pc:docMk/>
            <pc:sldMk cId="894854049" sldId="291"/>
            <ac:picMk id="3" creationId="{DDF0EBDE-819F-460E-B8A7-21A559767A66}"/>
          </ac:picMkLst>
        </pc:picChg>
      </pc:sldChg>
      <pc:sldChg chg="del">
        <pc:chgData name="Frank Elkær (adjunkt – frae@eaaa.dk)" userId="1b06cd64-16c4-48f5-b285-7568c937f1a0" providerId="ADAL" clId="{E9811E54-1FA8-43F7-AC43-A1164A70C0D5}" dt="2025-09-10T11:24:12.497" v="1443" actId="47"/>
        <pc:sldMkLst>
          <pc:docMk/>
          <pc:sldMk cId="1540341068" sldId="292"/>
        </pc:sldMkLst>
      </pc:sldChg>
      <pc:sldChg chg="modSp mod">
        <pc:chgData name="Frank Elkær (adjunkt – frae@eaaa.dk)" userId="1b06cd64-16c4-48f5-b285-7568c937f1a0" providerId="ADAL" clId="{E9811E54-1FA8-43F7-AC43-A1164A70C0D5}" dt="2025-09-10T12:42:42.334" v="1781" actId="20577"/>
        <pc:sldMkLst>
          <pc:docMk/>
          <pc:sldMk cId="1086033077" sldId="307"/>
        </pc:sldMkLst>
        <pc:spChg chg="mod">
          <ac:chgData name="Frank Elkær (adjunkt – frae@eaaa.dk)" userId="1b06cd64-16c4-48f5-b285-7568c937f1a0" providerId="ADAL" clId="{E9811E54-1FA8-43F7-AC43-A1164A70C0D5}" dt="2025-09-10T12:42:42.334" v="1781" actId="20577"/>
          <ac:spMkLst>
            <pc:docMk/>
            <pc:sldMk cId="1086033077" sldId="307"/>
            <ac:spMk id="6" creationId="{D37CE8E1-4D55-50F7-AADA-0D272B6BA4E2}"/>
          </ac:spMkLst>
        </pc:spChg>
      </pc:sldChg>
      <pc:sldChg chg="del">
        <pc:chgData name="Frank Elkær (adjunkt – frae@eaaa.dk)" userId="1b06cd64-16c4-48f5-b285-7568c937f1a0" providerId="ADAL" clId="{E9811E54-1FA8-43F7-AC43-A1164A70C0D5}" dt="2025-09-10T11:24:13.383" v="1444" actId="47"/>
        <pc:sldMkLst>
          <pc:docMk/>
          <pc:sldMk cId="4278370948" sldId="532"/>
        </pc:sldMkLst>
      </pc:sldChg>
      <pc:sldChg chg="modSp mod ord">
        <pc:chgData name="Frank Elkær (adjunkt – frae@eaaa.dk)" userId="1b06cd64-16c4-48f5-b285-7568c937f1a0" providerId="ADAL" clId="{E9811E54-1FA8-43F7-AC43-A1164A70C0D5}" dt="2025-09-10T11:35:49.812" v="1764" actId="20577"/>
        <pc:sldMkLst>
          <pc:docMk/>
          <pc:sldMk cId="1169255948" sldId="549"/>
        </pc:sldMkLst>
        <pc:spChg chg="mod">
          <ac:chgData name="Frank Elkær (adjunkt – frae@eaaa.dk)" userId="1b06cd64-16c4-48f5-b285-7568c937f1a0" providerId="ADAL" clId="{E9811E54-1FA8-43F7-AC43-A1164A70C0D5}" dt="2025-09-10T11:25:06.004" v="1456" actId="20577"/>
          <ac:spMkLst>
            <pc:docMk/>
            <pc:sldMk cId="1169255948" sldId="549"/>
            <ac:spMk id="2" creationId="{F5F6EFFE-ED0C-2CD3-F706-362EFD587EE0}"/>
          </ac:spMkLst>
        </pc:spChg>
        <pc:spChg chg="mod">
          <ac:chgData name="Frank Elkær (adjunkt – frae@eaaa.dk)" userId="1b06cd64-16c4-48f5-b285-7568c937f1a0" providerId="ADAL" clId="{E9811E54-1FA8-43F7-AC43-A1164A70C0D5}" dt="2025-09-10T11:35:49.812" v="1764" actId="20577"/>
          <ac:spMkLst>
            <pc:docMk/>
            <pc:sldMk cId="1169255948" sldId="549"/>
            <ac:spMk id="3" creationId="{A102BBCF-215B-B769-AB26-214A09FC78AD}"/>
          </ac:spMkLst>
        </pc:spChg>
      </pc:sldChg>
      <pc:sldChg chg="modSp mod">
        <pc:chgData name="Frank Elkær (adjunkt – frae@eaaa.dk)" userId="1b06cd64-16c4-48f5-b285-7568c937f1a0" providerId="ADAL" clId="{E9811E54-1FA8-43F7-AC43-A1164A70C0D5}" dt="2025-09-10T12:37:50.216" v="1770" actId="207"/>
        <pc:sldMkLst>
          <pc:docMk/>
          <pc:sldMk cId="1339319633" sldId="560"/>
        </pc:sldMkLst>
        <pc:spChg chg="mod">
          <ac:chgData name="Frank Elkær (adjunkt – frae@eaaa.dk)" userId="1b06cd64-16c4-48f5-b285-7568c937f1a0" providerId="ADAL" clId="{E9811E54-1FA8-43F7-AC43-A1164A70C0D5}" dt="2025-09-10T12:37:50.216" v="1770" actId="207"/>
          <ac:spMkLst>
            <pc:docMk/>
            <pc:sldMk cId="1339319633" sldId="560"/>
            <ac:spMk id="5" creationId="{67C42797-758F-917B-A509-2AE69D6600CB}"/>
          </ac:spMkLst>
        </pc:spChg>
      </pc:sldChg>
      <pc:sldChg chg="modSp mod">
        <pc:chgData name="Frank Elkær (adjunkt – frae@eaaa.dk)" userId="1b06cd64-16c4-48f5-b285-7568c937f1a0" providerId="ADAL" clId="{E9811E54-1FA8-43F7-AC43-A1164A70C0D5}" dt="2025-09-10T11:12:40.781" v="1271" actId="1076"/>
        <pc:sldMkLst>
          <pc:docMk/>
          <pc:sldMk cId="3965260202" sldId="600"/>
        </pc:sldMkLst>
        <pc:spChg chg="mod">
          <ac:chgData name="Frank Elkær (adjunkt – frae@eaaa.dk)" userId="1b06cd64-16c4-48f5-b285-7568c937f1a0" providerId="ADAL" clId="{E9811E54-1FA8-43F7-AC43-A1164A70C0D5}" dt="2025-09-10T11:12:40.781" v="1271" actId="1076"/>
          <ac:spMkLst>
            <pc:docMk/>
            <pc:sldMk cId="3965260202" sldId="600"/>
            <ac:spMk id="5" creationId="{6C04A97A-60A4-BD81-BAAD-BF1130147EDE}"/>
          </ac:spMkLst>
        </pc:spChg>
      </pc:sldChg>
      <pc:sldChg chg="modSp mod">
        <pc:chgData name="Frank Elkær (adjunkt – frae@eaaa.dk)" userId="1b06cd64-16c4-48f5-b285-7568c937f1a0" providerId="ADAL" clId="{E9811E54-1FA8-43F7-AC43-A1164A70C0D5}" dt="2025-09-12T05:27:56.456" v="3277" actId="20577"/>
        <pc:sldMkLst>
          <pc:docMk/>
          <pc:sldMk cId="1272170241" sldId="602"/>
        </pc:sldMkLst>
        <pc:spChg chg="mod">
          <ac:chgData name="Frank Elkær (adjunkt – frae@eaaa.dk)" userId="1b06cd64-16c4-48f5-b285-7568c937f1a0" providerId="ADAL" clId="{E9811E54-1FA8-43F7-AC43-A1164A70C0D5}" dt="2025-09-10T12:38:17.379" v="1777" actId="20577"/>
          <ac:spMkLst>
            <pc:docMk/>
            <pc:sldMk cId="1272170241" sldId="602"/>
            <ac:spMk id="3" creationId="{E179D2BD-BC77-C575-BD89-52203F974D7A}"/>
          </ac:spMkLst>
        </pc:spChg>
        <pc:spChg chg="mod">
          <ac:chgData name="Frank Elkær (adjunkt – frae@eaaa.dk)" userId="1b06cd64-16c4-48f5-b285-7568c937f1a0" providerId="ADAL" clId="{E9811E54-1FA8-43F7-AC43-A1164A70C0D5}" dt="2025-09-12T05:27:56.456" v="3277" actId="20577"/>
          <ac:spMkLst>
            <pc:docMk/>
            <pc:sldMk cId="1272170241" sldId="602"/>
            <ac:spMk id="5" creationId="{F52BEB78-1B03-5E7C-3147-4072314FDCD6}"/>
          </ac:spMkLst>
        </pc:spChg>
      </pc:sldChg>
      <pc:sldChg chg="modSp mod">
        <pc:chgData name="Frank Elkær (adjunkt – frae@eaaa.dk)" userId="1b06cd64-16c4-48f5-b285-7568c937f1a0" providerId="ADAL" clId="{E9811E54-1FA8-43F7-AC43-A1164A70C0D5}" dt="2025-09-10T11:08:13.450" v="1199" actId="20577"/>
        <pc:sldMkLst>
          <pc:docMk/>
          <pc:sldMk cId="2491966398" sldId="605"/>
        </pc:sldMkLst>
        <pc:spChg chg="mod">
          <ac:chgData name="Frank Elkær (adjunkt – frae@eaaa.dk)" userId="1b06cd64-16c4-48f5-b285-7568c937f1a0" providerId="ADAL" clId="{E9811E54-1FA8-43F7-AC43-A1164A70C0D5}" dt="2025-09-10T11:08:13.450" v="1199" actId="20577"/>
          <ac:spMkLst>
            <pc:docMk/>
            <pc:sldMk cId="2491966398" sldId="605"/>
            <ac:spMk id="3" creationId="{58F739CC-0B07-E7E1-2528-58C43A4F543F}"/>
          </ac:spMkLst>
        </pc:spChg>
        <pc:spChg chg="mod">
          <ac:chgData name="Frank Elkær (adjunkt – frae@eaaa.dk)" userId="1b06cd64-16c4-48f5-b285-7568c937f1a0" providerId="ADAL" clId="{E9811E54-1FA8-43F7-AC43-A1164A70C0D5}" dt="2025-09-10T11:07:38.616" v="1197" actId="20577"/>
          <ac:spMkLst>
            <pc:docMk/>
            <pc:sldMk cId="2491966398" sldId="605"/>
            <ac:spMk id="4" creationId="{04D10A2B-2DAF-B5C3-BD2B-A5132286E89F}"/>
          </ac:spMkLst>
        </pc:spChg>
      </pc:sldChg>
      <pc:sldChg chg="addSp modSp mod ord">
        <pc:chgData name="Frank Elkær (adjunkt – frae@eaaa.dk)" userId="1b06cd64-16c4-48f5-b285-7568c937f1a0" providerId="ADAL" clId="{E9811E54-1FA8-43F7-AC43-A1164A70C0D5}" dt="2025-09-12T05:30:08.106" v="3283"/>
        <pc:sldMkLst>
          <pc:docMk/>
          <pc:sldMk cId="2201751689" sldId="611"/>
        </pc:sldMkLst>
        <pc:spChg chg="add mod">
          <ac:chgData name="Frank Elkær (adjunkt – frae@eaaa.dk)" userId="1b06cd64-16c4-48f5-b285-7568c937f1a0" providerId="ADAL" clId="{E9811E54-1FA8-43F7-AC43-A1164A70C0D5}" dt="2025-09-12T05:21:28.137" v="3218" actId="20577"/>
          <ac:spMkLst>
            <pc:docMk/>
            <pc:sldMk cId="2201751689" sldId="611"/>
            <ac:spMk id="3" creationId="{75635F3E-D480-55D1-B3F9-9FEF0D5DB404}"/>
          </ac:spMkLst>
        </pc:spChg>
        <pc:spChg chg="mod">
          <ac:chgData name="Frank Elkær (adjunkt – frae@eaaa.dk)" userId="1b06cd64-16c4-48f5-b285-7568c937f1a0" providerId="ADAL" clId="{E9811E54-1FA8-43F7-AC43-A1164A70C0D5}" dt="2025-09-11T04:58:32.372" v="3140" actId="20577"/>
          <ac:spMkLst>
            <pc:docMk/>
            <pc:sldMk cId="2201751689" sldId="611"/>
            <ac:spMk id="45" creationId="{927B6EE8-7A2B-4707-8BD0-F83A6C714ABC}"/>
          </ac:spMkLst>
        </pc:spChg>
        <pc:cxnChg chg="add mod">
          <ac:chgData name="Frank Elkær (adjunkt – frae@eaaa.dk)" userId="1b06cd64-16c4-48f5-b285-7568c937f1a0" providerId="ADAL" clId="{E9811E54-1FA8-43F7-AC43-A1164A70C0D5}" dt="2025-09-12T05:22:13.490" v="3222" actId="1076"/>
          <ac:cxnSpMkLst>
            <pc:docMk/>
            <pc:sldMk cId="2201751689" sldId="611"/>
            <ac:cxnSpMk id="4" creationId="{742973B2-75D0-F03E-F913-C465D23A4C6E}"/>
          </ac:cxnSpMkLst>
        </pc:cxnChg>
      </pc:sldChg>
      <pc:sldChg chg="modSp mod">
        <pc:chgData name="Frank Elkær (adjunkt – frae@eaaa.dk)" userId="1b06cd64-16c4-48f5-b285-7568c937f1a0" providerId="ADAL" clId="{E9811E54-1FA8-43F7-AC43-A1164A70C0D5}" dt="2025-09-10T17:18:51.319" v="3043" actId="20577"/>
        <pc:sldMkLst>
          <pc:docMk/>
          <pc:sldMk cId="1148977839" sldId="616"/>
        </pc:sldMkLst>
        <pc:spChg chg="mod">
          <ac:chgData name="Frank Elkær (adjunkt – frae@eaaa.dk)" userId="1b06cd64-16c4-48f5-b285-7568c937f1a0" providerId="ADAL" clId="{E9811E54-1FA8-43F7-AC43-A1164A70C0D5}" dt="2025-09-02T09:42:49.586" v="8" actId="20577"/>
          <ac:spMkLst>
            <pc:docMk/>
            <pc:sldMk cId="1148977839" sldId="616"/>
            <ac:spMk id="2" creationId="{91167CBB-05E8-CDF6-141A-4C901F3794E6}"/>
          </ac:spMkLst>
        </pc:spChg>
        <pc:spChg chg="mod">
          <ac:chgData name="Frank Elkær (adjunkt – frae@eaaa.dk)" userId="1b06cd64-16c4-48f5-b285-7568c937f1a0" providerId="ADAL" clId="{E9811E54-1FA8-43F7-AC43-A1164A70C0D5}" dt="2025-09-10T17:18:51.319" v="3043" actId="20577"/>
          <ac:spMkLst>
            <pc:docMk/>
            <pc:sldMk cId="1148977839" sldId="616"/>
            <ac:spMk id="3" creationId="{B6679A4B-C3B0-8345-9678-03DF5B1BC17A}"/>
          </ac:spMkLst>
        </pc:spChg>
      </pc:sldChg>
      <pc:sldChg chg="modSp mod ord">
        <pc:chgData name="Frank Elkær (adjunkt – frae@eaaa.dk)" userId="1b06cd64-16c4-48f5-b285-7568c937f1a0" providerId="ADAL" clId="{E9811E54-1FA8-43F7-AC43-A1164A70C0D5}" dt="2025-09-12T05:37:22.461" v="3320" actId="20577"/>
        <pc:sldMkLst>
          <pc:docMk/>
          <pc:sldMk cId="1749138390" sldId="1565"/>
        </pc:sldMkLst>
        <pc:spChg chg="mod">
          <ac:chgData name="Frank Elkær (adjunkt – frae@eaaa.dk)" userId="1b06cd64-16c4-48f5-b285-7568c937f1a0" providerId="ADAL" clId="{E9811E54-1FA8-43F7-AC43-A1164A70C0D5}" dt="2025-09-12T05:37:22.461" v="3320" actId="20577"/>
          <ac:spMkLst>
            <pc:docMk/>
            <pc:sldMk cId="1749138390" sldId="1565"/>
            <ac:spMk id="3" creationId="{9C157B6A-BFE5-9313-8DBB-A1E2DFAA7EDB}"/>
          </ac:spMkLst>
        </pc:spChg>
      </pc:sldChg>
      <pc:sldChg chg="modSp mod">
        <pc:chgData name="Frank Elkær (adjunkt – frae@eaaa.dk)" userId="1b06cd64-16c4-48f5-b285-7568c937f1a0" providerId="ADAL" clId="{E9811E54-1FA8-43F7-AC43-A1164A70C0D5}" dt="2025-09-12T07:48:59.427" v="3323" actId="20577"/>
        <pc:sldMkLst>
          <pc:docMk/>
          <pc:sldMk cId="4054878947" sldId="1591"/>
        </pc:sldMkLst>
        <pc:spChg chg="mod">
          <ac:chgData name="Frank Elkær (adjunkt – frae@eaaa.dk)" userId="1b06cd64-16c4-48f5-b285-7568c937f1a0" providerId="ADAL" clId="{E9811E54-1FA8-43F7-AC43-A1164A70C0D5}" dt="2025-09-12T07:48:59.427" v="3323" actId="20577"/>
          <ac:spMkLst>
            <pc:docMk/>
            <pc:sldMk cId="4054878947" sldId="1591"/>
            <ac:spMk id="3" creationId="{A34F37C0-2D03-5CA5-A24A-D0EBA626B5B7}"/>
          </ac:spMkLst>
        </pc:spChg>
      </pc:sldChg>
      <pc:sldChg chg="modSp mod">
        <pc:chgData name="Frank Elkær (adjunkt – frae@eaaa.dk)" userId="1b06cd64-16c4-48f5-b285-7568c937f1a0" providerId="ADAL" clId="{E9811E54-1FA8-43F7-AC43-A1164A70C0D5}" dt="2025-09-10T11:06:35.118" v="1196" actId="20577"/>
        <pc:sldMkLst>
          <pc:docMk/>
          <pc:sldMk cId="2878781492" sldId="1641"/>
        </pc:sldMkLst>
        <pc:spChg chg="mod">
          <ac:chgData name="Frank Elkær (adjunkt – frae@eaaa.dk)" userId="1b06cd64-16c4-48f5-b285-7568c937f1a0" providerId="ADAL" clId="{E9811E54-1FA8-43F7-AC43-A1164A70C0D5}" dt="2025-09-10T11:06:35.118" v="1196" actId="20577"/>
          <ac:spMkLst>
            <pc:docMk/>
            <pc:sldMk cId="2878781492" sldId="1641"/>
            <ac:spMk id="3" creationId="{002E4519-F926-1BBD-8132-231A495B2C26}"/>
          </ac:spMkLst>
        </pc:spChg>
      </pc:sldChg>
      <pc:sldChg chg="modSp mod ord">
        <pc:chgData name="Frank Elkær (adjunkt – frae@eaaa.dk)" userId="1b06cd64-16c4-48f5-b285-7568c937f1a0" providerId="ADAL" clId="{E9811E54-1FA8-43F7-AC43-A1164A70C0D5}" dt="2025-09-12T08:01:17.682" v="3550" actId="20577"/>
        <pc:sldMkLst>
          <pc:docMk/>
          <pc:sldMk cId="1905599012" sldId="1642"/>
        </pc:sldMkLst>
        <pc:spChg chg="mod">
          <ac:chgData name="Frank Elkær (adjunkt – frae@eaaa.dk)" userId="1b06cd64-16c4-48f5-b285-7568c937f1a0" providerId="ADAL" clId="{E9811E54-1FA8-43F7-AC43-A1164A70C0D5}" dt="2025-09-03T16:32:23.390" v="186" actId="14100"/>
          <ac:spMkLst>
            <pc:docMk/>
            <pc:sldMk cId="1905599012" sldId="1642"/>
            <ac:spMk id="2" creationId="{A63CB2EF-6795-4BB5-0CEB-829A1C6253C8}"/>
          </ac:spMkLst>
        </pc:spChg>
        <pc:spChg chg="mod">
          <ac:chgData name="Frank Elkær (adjunkt – frae@eaaa.dk)" userId="1b06cd64-16c4-48f5-b285-7568c937f1a0" providerId="ADAL" clId="{E9811E54-1FA8-43F7-AC43-A1164A70C0D5}" dt="2025-09-12T08:01:17.682" v="3550" actId="20577"/>
          <ac:spMkLst>
            <pc:docMk/>
            <pc:sldMk cId="1905599012" sldId="1642"/>
            <ac:spMk id="4" creationId="{54925B69-8320-D13B-D559-D773E57CEB26}"/>
          </ac:spMkLst>
        </pc:spChg>
      </pc:sldChg>
      <pc:sldChg chg="modSp mod">
        <pc:chgData name="Frank Elkær (adjunkt – frae@eaaa.dk)" userId="1b06cd64-16c4-48f5-b285-7568c937f1a0" providerId="ADAL" clId="{E9811E54-1FA8-43F7-AC43-A1164A70C0D5}" dt="2025-09-16T13:59:00.070" v="3815" actId="1076"/>
        <pc:sldMkLst>
          <pc:docMk/>
          <pc:sldMk cId="75392301" sldId="1645"/>
        </pc:sldMkLst>
        <pc:picChg chg="mod">
          <ac:chgData name="Frank Elkær (adjunkt – frae@eaaa.dk)" userId="1b06cd64-16c4-48f5-b285-7568c937f1a0" providerId="ADAL" clId="{E9811E54-1FA8-43F7-AC43-A1164A70C0D5}" dt="2025-09-16T13:59:00.070" v="3815" actId="1076"/>
          <ac:picMkLst>
            <pc:docMk/>
            <pc:sldMk cId="75392301" sldId="1645"/>
            <ac:picMk id="7" creationId="{4C4DE975-CD50-0506-216F-513262DB1F00}"/>
          </ac:picMkLst>
        </pc:picChg>
      </pc:sldChg>
      <pc:sldChg chg="modSp mod">
        <pc:chgData name="Frank Elkær (adjunkt – frae@eaaa.dk)" userId="1b06cd64-16c4-48f5-b285-7568c937f1a0" providerId="ADAL" clId="{E9811E54-1FA8-43F7-AC43-A1164A70C0D5}" dt="2025-09-02T09:43:31.628" v="19" actId="20577"/>
        <pc:sldMkLst>
          <pc:docMk/>
          <pc:sldMk cId="1464658599" sldId="1647"/>
        </pc:sldMkLst>
        <pc:spChg chg="mod">
          <ac:chgData name="Frank Elkær (adjunkt – frae@eaaa.dk)" userId="1b06cd64-16c4-48f5-b285-7568c937f1a0" providerId="ADAL" clId="{E9811E54-1FA8-43F7-AC43-A1164A70C0D5}" dt="2025-09-02T09:43:31.628" v="19" actId="20577"/>
          <ac:spMkLst>
            <pc:docMk/>
            <pc:sldMk cId="1464658599" sldId="1647"/>
            <ac:spMk id="4" creationId="{5B0E160C-07D6-5E06-8ED0-A30E0BE952EB}"/>
          </ac:spMkLst>
        </pc:spChg>
      </pc:sldChg>
      <pc:sldChg chg="modSp mod">
        <pc:chgData name="Frank Elkær (adjunkt – frae@eaaa.dk)" userId="1b06cd64-16c4-48f5-b285-7568c937f1a0" providerId="ADAL" clId="{E9811E54-1FA8-43F7-AC43-A1164A70C0D5}" dt="2025-09-16T13:59:48.032" v="3824" actId="14100"/>
        <pc:sldMkLst>
          <pc:docMk/>
          <pc:sldMk cId="659902819" sldId="1653"/>
        </pc:sldMkLst>
        <pc:picChg chg="mod">
          <ac:chgData name="Frank Elkær (adjunkt – frae@eaaa.dk)" userId="1b06cd64-16c4-48f5-b285-7568c937f1a0" providerId="ADAL" clId="{E9811E54-1FA8-43F7-AC43-A1164A70C0D5}" dt="2025-09-16T13:59:48.032" v="3824" actId="14100"/>
          <ac:picMkLst>
            <pc:docMk/>
            <pc:sldMk cId="659902819" sldId="1653"/>
            <ac:picMk id="3" creationId="{FEC4147C-07EF-4436-A5EE-29B4F9E86B94}"/>
          </ac:picMkLst>
        </pc:picChg>
      </pc:sldChg>
      <pc:sldChg chg="modSp mod">
        <pc:chgData name="Frank Elkær (adjunkt – frae@eaaa.dk)" userId="1b06cd64-16c4-48f5-b285-7568c937f1a0" providerId="ADAL" clId="{E9811E54-1FA8-43F7-AC43-A1164A70C0D5}" dt="2025-09-16T14:00:17.725" v="3830" actId="14100"/>
        <pc:sldMkLst>
          <pc:docMk/>
          <pc:sldMk cId="405451836" sldId="1654"/>
        </pc:sldMkLst>
        <pc:picChg chg="mod">
          <ac:chgData name="Frank Elkær (adjunkt – frae@eaaa.dk)" userId="1b06cd64-16c4-48f5-b285-7568c937f1a0" providerId="ADAL" clId="{E9811E54-1FA8-43F7-AC43-A1164A70C0D5}" dt="2025-09-16T14:00:17.725" v="3830" actId="14100"/>
          <ac:picMkLst>
            <pc:docMk/>
            <pc:sldMk cId="405451836" sldId="1654"/>
            <ac:picMk id="3" creationId="{6C2F8D1E-D275-4686-A26D-A3C3B8F93CFE}"/>
          </ac:picMkLst>
        </pc:picChg>
      </pc:sldChg>
      <pc:sldChg chg="modSp mod">
        <pc:chgData name="Frank Elkær (adjunkt – frae@eaaa.dk)" userId="1b06cd64-16c4-48f5-b285-7568c937f1a0" providerId="ADAL" clId="{E9811E54-1FA8-43F7-AC43-A1164A70C0D5}" dt="2025-09-12T07:58:57.254" v="3541" actId="20577"/>
        <pc:sldMkLst>
          <pc:docMk/>
          <pc:sldMk cId="3165924058" sldId="1657"/>
        </pc:sldMkLst>
        <pc:spChg chg="mod">
          <ac:chgData name="Frank Elkær (adjunkt – frae@eaaa.dk)" userId="1b06cd64-16c4-48f5-b285-7568c937f1a0" providerId="ADAL" clId="{E9811E54-1FA8-43F7-AC43-A1164A70C0D5}" dt="2025-09-12T07:58:57.254" v="3541" actId="20577"/>
          <ac:spMkLst>
            <pc:docMk/>
            <pc:sldMk cId="3165924058" sldId="1657"/>
            <ac:spMk id="3" creationId="{E5614DDF-E75B-C39A-E492-9DDD99DC01B4}"/>
          </ac:spMkLst>
        </pc:spChg>
      </pc:sldChg>
      <pc:sldChg chg="modSp mod">
        <pc:chgData name="Frank Elkær (adjunkt – frae@eaaa.dk)" userId="1b06cd64-16c4-48f5-b285-7568c937f1a0" providerId="ADAL" clId="{E9811E54-1FA8-43F7-AC43-A1164A70C0D5}" dt="2025-09-12T07:51:02.474" v="3324" actId="20577"/>
        <pc:sldMkLst>
          <pc:docMk/>
          <pc:sldMk cId="1797621440" sldId="1658"/>
        </pc:sldMkLst>
        <pc:spChg chg="mod">
          <ac:chgData name="Frank Elkær (adjunkt – frae@eaaa.dk)" userId="1b06cd64-16c4-48f5-b285-7568c937f1a0" providerId="ADAL" clId="{E9811E54-1FA8-43F7-AC43-A1164A70C0D5}" dt="2025-09-12T07:51:02.474" v="3324" actId="20577"/>
          <ac:spMkLst>
            <pc:docMk/>
            <pc:sldMk cId="1797621440" sldId="1658"/>
            <ac:spMk id="3" creationId="{6F392D25-2307-EA7B-BB65-B857FF619C97}"/>
          </ac:spMkLst>
        </pc:spChg>
      </pc:sldChg>
      <pc:sldChg chg="modSp mod">
        <pc:chgData name="Frank Elkær (adjunkt – frae@eaaa.dk)" userId="1b06cd64-16c4-48f5-b285-7568c937f1a0" providerId="ADAL" clId="{E9811E54-1FA8-43F7-AC43-A1164A70C0D5}" dt="2025-09-12T07:59:13.094" v="3542" actId="20577"/>
        <pc:sldMkLst>
          <pc:docMk/>
          <pc:sldMk cId="1348379025" sldId="1659"/>
        </pc:sldMkLst>
        <pc:spChg chg="mod">
          <ac:chgData name="Frank Elkær (adjunkt – frae@eaaa.dk)" userId="1b06cd64-16c4-48f5-b285-7568c937f1a0" providerId="ADAL" clId="{E9811E54-1FA8-43F7-AC43-A1164A70C0D5}" dt="2025-09-12T07:59:13.094" v="3542" actId="20577"/>
          <ac:spMkLst>
            <pc:docMk/>
            <pc:sldMk cId="1348379025" sldId="1659"/>
            <ac:spMk id="3" creationId="{BD58B6E7-8E1A-852A-148D-7103FB943E50}"/>
          </ac:spMkLst>
        </pc:spChg>
      </pc:sldChg>
      <pc:sldChg chg="modSp mod">
        <pc:chgData name="Frank Elkær (adjunkt – frae@eaaa.dk)" userId="1b06cd64-16c4-48f5-b285-7568c937f1a0" providerId="ADAL" clId="{E9811E54-1FA8-43F7-AC43-A1164A70C0D5}" dt="2025-09-12T07:59:21.010" v="3543" actId="20577"/>
        <pc:sldMkLst>
          <pc:docMk/>
          <pc:sldMk cId="2580243400" sldId="1661"/>
        </pc:sldMkLst>
        <pc:spChg chg="mod">
          <ac:chgData name="Frank Elkær (adjunkt – frae@eaaa.dk)" userId="1b06cd64-16c4-48f5-b285-7568c937f1a0" providerId="ADAL" clId="{E9811E54-1FA8-43F7-AC43-A1164A70C0D5}" dt="2025-09-12T07:59:21.010" v="3543" actId="20577"/>
          <ac:spMkLst>
            <pc:docMk/>
            <pc:sldMk cId="2580243400" sldId="1661"/>
            <ac:spMk id="3" creationId="{B85C2676-E521-C94C-4EC0-ED23EED488EB}"/>
          </ac:spMkLst>
        </pc:spChg>
      </pc:sldChg>
      <pc:sldChg chg="ord">
        <pc:chgData name="Frank Elkær (adjunkt – frae@eaaa.dk)" userId="1b06cd64-16c4-48f5-b285-7568c937f1a0" providerId="ADAL" clId="{E9811E54-1FA8-43F7-AC43-A1164A70C0D5}" dt="2025-09-10T10:19:08.203" v="1068"/>
        <pc:sldMkLst>
          <pc:docMk/>
          <pc:sldMk cId="235613256" sldId="1665"/>
        </pc:sldMkLst>
      </pc:sldChg>
      <pc:sldChg chg="delSp modSp mod">
        <pc:chgData name="Frank Elkær (adjunkt – frae@eaaa.dk)" userId="1b06cd64-16c4-48f5-b285-7568c937f1a0" providerId="ADAL" clId="{E9811E54-1FA8-43F7-AC43-A1164A70C0D5}" dt="2025-09-16T13:59:36.836" v="3822" actId="14100"/>
        <pc:sldMkLst>
          <pc:docMk/>
          <pc:sldMk cId="3567078907" sldId="1668"/>
        </pc:sldMkLst>
        <pc:picChg chg="mod">
          <ac:chgData name="Frank Elkær (adjunkt – frae@eaaa.dk)" userId="1b06cd64-16c4-48f5-b285-7568c937f1a0" providerId="ADAL" clId="{E9811E54-1FA8-43F7-AC43-A1164A70C0D5}" dt="2025-09-16T13:59:36.836" v="3822" actId="14100"/>
          <ac:picMkLst>
            <pc:docMk/>
            <pc:sldMk cId="3567078907" sldId="1668"/>
            <ac:picMk id="3" creationId="{AA4F247F-CE62-4E2E-564D-E715A166540D}"/>
          </ac:picMkLst>
        </pc:picChg>
      </pc:sldChg>
      <pc:sldChg chg="delSp modSp mod">
        <pc:chgData name="Frank Elkær (adjunkt – frae@eaaa.dk)" userId="1b06cd64-16c4-48f5-b285-7568c937f1a0" providerId="ADAL" clId="{E9811E54-1FA8-43F7-AC43-A1164A70C0D5}" dt="2025-09-16T13:59:30.621" v="3821" actId="1076"/>
        <pc:sldMkLst>
          <pc:docMk/>
          <pc:sldMk cId="3740345423" sldId="1669"/>
        </pc:sldMkLst>
        <pc:picChg chg="mod">
          <ac:chgData name="Frank Elkær (adjunkt – frae@eaaa.dk)" userId="1b06cd64-16c4-48f5-b285-7568c937f1a0" providerId="ADAL" clId="{E9811E54-1FA8-43F7-AC43-A1164A70C0D5}" dt="2025-09-16T13:59:30.621" v="3821" actId="1076"/>
          <ac:picMkLst>
            <pc:docMk/>
            <pc:sldMk cId="3740345423" sldId="1669"/>
            <ac:picMk id="3" creationId="{4AC6947C-79F2-A587-2A51-C415E660841E}"/>
          </ac:picMkLst>
        </pc:picChg>
      </pc:sldChg>
      <pc:sldChg chg="addSp delSp modSp mod">
        <pc:chgData name="Frank Elkær (adjunkt – frae@eaaa.dk)" userId="1b06cd64-16c4-48f5-b285-7568c937f1a0" providerId="ADAL" clId="{E9811E54-1FA8-43F7-AC43-A1164A70C0D5}" dt="2025-09-15T14:19:12.085" v="3732" actId="20577"/>
        <pc:sldMkLst>
          <pc:docMk/>
          <pc:sldMk cId="2784802239" sldId="1670"/>
        </pc:sldMkLst>
        <pc:spChg chg="mod">
          <ac:chgData name="Frank Elkær (adjunkt – frae@eaaa.dk)" userId="1b06cd64-16c4-48f5-b285-7568c937f1a0" providerId="ADAL" clId="{E9811E54-1FA8-43F7-AC43-A1164A70C0D5}" dt="2025-09-15T10:18:48.732" v="3625" actId="20577"/>
          <ac:spMkLst>
            <pc:docMk/>
            <pc:sldMk cId="2784802239" sldId="1670"/>
            <ac:spMk id="5" creationId="{A548E8F5-CBCF-B261-1CB6-6FE5E744C0B4}"/>
          </ac:spMkLst>
        </pc:spChg>
        <pc:spChg chg="mod">
          <ac:chgData name="Frank Elkær (adjunkt – frae@eaaa.dk)" userId="1b06cd64-16c4-48f5-b285-7568c937f1a0" providerId="ADAL" clId="{E9811E54-1FA8-43F7-AC43-A1164A70C0D5}" dt="2025-09-15T14:19:12.085" v="3732" actId="20577"/>
          <ac:spMkLst>
            <pc:docMk/>
            <pc:sldMk cId="2784802239" sldId="1670"/>
            <ac:spMk id="6" creationId="{2E18788E-3367-86BF-26B2-D1D84B64125F}"/>
          </ac:spMkLst>
        </pc:spChg>
      </pc:sldChg>
      <pc:sldChg chg="modSp mod">
        <pc:chgData name="Frank Elkær (adjunkt – frae@eaaa.dk)" userId="1b06cd64-16c4-48f5-b285-7568c937f1a0" providerId="ADAL" clId="{E9811E54-1FA8-43F7-AC43-A1164A70C0D5}" dt="2025-09-04T10:45:04.211" v="808" actId="20577"/>
        <pc:sldMkLst>
          <pc:docMk/>
          <pc:sldMk cId="1424108643" sldId="1671"/>
        </pc:sldMkLst>
        <pc:spChg chg="mod">
          <ac:chgData name="Frank Elkær (adjunkt – frae@eaaa.dk)" userId="1b06cd64-16c4-48f5-b285-7568c937f1a0" providerId="ADAL" clId="{E9811E54-1FA8-43F7-AC43-A1164A70C0D5}" dt="2025-09-04T10:45:04.211" v="808" actId="20577"/>
          <ac:spMkLst>
            <pc:docMk/>
            <pc:sldMk cId="1424108643" sldId="1671"/>
            <ac:spMk id="3" creationId="{82F98F76-AEBD-9572-DA96-091AF227B787}"/>
          </ac:spMkLst>
        </pc:spChg>
      </pc:sldChg>
      <pc:sldChg chg="modSp mod">
        <pc:chgData name="Frank Elkær (adjunkt – frae@eaaa.dk)" userId="1b06cd64-16c4-48f5-b285-7568c937f1a0" providerId="ADAL" clId="{E9811E54-1FA8-43F7-AC43-A1164A70C0D5}" dt="2025-09-12T07:55:20.379" v="3391" actId="20577"/>
        <pc:sldMkLst>
          <pc:docMk/>
          <pc:sldMk cId="3626549914" sldId="1672"/>
        </pc:sldMkLst>
        <pc:spChg chg="mod">
          <ac:chgData name="Frank Elkær (adjunkt – frae@eaaa.dk)" userId="1b06cd64-16c4-48f5-b285-7568c937f1a0" providerId="ADAL" clId="{E9811E54-1FA8-43F7-AC43-A1164A70C0D5}" dt="2025-09-02T09:42:40.317" v="6" actId="20577"/>
          <ac:spMkLst>
            <pc:docMk/>
            <pc:sldMk cId="3626549914" sldId="1672"/>
            <ac:spMk id="2" creationId="{6AE8E821-68EF-831F-E832-F0A99F97D513}"/>
          </ac:spMkLst>
        </pc:spChg>
        <pc:spChg chg="mod">
          <ac:chgData name="Frank Elkær (adjunkt – frae@eaaa.dk)" userId="1b06cd64-16c4-48f5-b285-7568c937f1a0" providerId="ADAL" clId="{E9811E54-1FA8-43F7-AC43-A1164A70C0D5}" dt="2025-09-12T07:55:20.379" v="3391" actId="20577"/>
          <ac:spMkLst>
            <pc:docMk/>
            <pc:sldMk cId="3626549914" sldId="1672"/>
            <ac:spMk id="3" creationId="{7F1856F8-9AEC-523F-1181-B3C085D216BB}"/>
          </ac:spMkLst>
        </pc:spChg>
      </pc:sldChg>
      <pc:sldChg chg="modSp mod">
        <pc:chgData name="Frank Elkær (adjunkt – frae@eaaa.dk)" userId="1b06cd64-16c4-48f5-b285-7568c937f1a0" providerId="ADAL" clId="{E9811E54-1FA8-43F7-AC43-A1164A70C0D5}" dt="2025-09-10T12:41:10.033" v="1779" actId="20577"/>
        <pc:sldMkLst>
          <pc:docMk/>
          <pc:sldMk cId="4288807157" sldId="1674"/>
        </pc:sldMkLst>
        <pc:spChg chg="mod">
          <ac:chgData name="Frank Elkær (adjunkt – frae@eaaa.dk)" userId="1b06cd64-16c4-48f5-b285-7568c937f1a0" providerId="ADAL" clId="{E9811E54-1FA8-43F7-AC43-A1164A70C0D5}" dt="2025-09-10T12:41:10.033" v="1779" actId="20577"/>
          <ac:spMkLst>
            <pc:docMk/>
            <pc:sldMk cId="4288807157" sldId="1674"/>
            <ac:spMk id="2" creationId="{D103B1C5-6630-309D-D73A-44BF744BC51A}"/>
          </ac:spMkLst>
        </pc:spChg>
      </pc:sldChg>
      <pc:sldChg chg="modSp">
        <pc:chgData name="Frank Elkær (adjunkt – frae@eaaa.dk)" userId="1b06cd64-16c4-48f5-b285-7568c937f1a0" providerId="ADAL" clId="{E9811E54-1FA8-43F7-AC43-A1164A70C0D5}" dt="2025-09-01T11:54:16.101" v="1" actId="20578"/>
        <pc:sldMkLst>
          <pc:docMk/>
          <pc:sldMk cId="3738591320" sldId="1677"/>
        </pc:sldMkLst>
        <pc:spChg chg="mod">
          <ac:chgData name="Frank Elkær (adjunkt – frae@eaaa.dk)" userId="1b06cd64-16c4-48f5-b285-7568c937f1a0" providerId="ADAL" clId="{E9811E54-1FA8-43F7-AC43-A1164A70C0D5}" dt="2025-09-01T11:54:16.101" v="1" actId="20578"/>
          <ac:spMkLst>
            <pc:docMk/>
            <pc:sldMk cId="3738591320" sldId="1677"/>
            <ac:spMk id="4" creationId="{42F7D409-8FD7-2D3A-538C-A8909C4E84AC}"/>
          </ac:spMkLst>
        </pc:spChg>
      </pc:sldChg>
      <pc:sldChg chg="addSp delSp modSp new mod modClrScheme chgLayout">
        <pc:chgData name="Frank Elkær (adjunkt – frae@eaaa.dk)" userId="1b06cd64-16c4-48f5-b285-7568c937f1a0" providerId="ADAL" clId="{E9811E54-1FA8-43F7-AC43-A1164A70C0D5}" dt="2025-09-14T17:37:10.143" v="3591" actId="20577"/>
        <pc:sldMkLst>
          <pc:docMk/>
          <pc:sldMk cId="732233120" sldId="1678"/>
        </pc:sldMkLst>
        <pc:spChg chg="add mod">
          <ac:chgData name="Frank Elkær (adjunkt – frae@eaaa.dk)" userId="1b06cd64-16c4-48f5-b285-7568c937f1a0" providerId="ADAL" clId="{E9811E54-1FA8-43F7-AC43-A1164A70C0D5}" dt="2025-09-10T15:22:30.063" v="1951" actId="1076"/>
          <ac:spMkLst>
            <pc:docMk/>
            <pc:sldMk cId="732233120" sldId="1678"/>
            <ac:spMk id="2" creationId="{69332292-7D50-8D87-E086-850FD6052609}"/>
          </ac:spMkLst>
        </pc:spChg>
        <pc:spChg chg="add mod">
          <ac:chgData name="Frank Elkær (adjunkt – frae@eaaa.dk)" userId="1b06cd64-16c4-48f5-b285-7568c937f1a0" providerId="ADAL" clId="{E9811E54-1FA8-43F7-AC43-A1164A70C0D5}" dt="2025-09-10T15:21:10.834" v="1942" actId="1076"/>
          <ac:spMkLst>
            <pc:docMk/>
            <pc:sldMk cId="732233120" sldId="1678"/>
            <ac:spMk id="3" creationId="{013F2561-FE68-A59F-6EB7-BB12BDF9612E}"/>
          </ac:spMkLst>
        </pc:spChg>
        <pc:spChg chg="add mod">
          <ac:chgData name="Frank Elkær (adjunkt – frae@eaaa.dk)" userId="1b06cd64-16c4-48f5-b285-7568c937f1a0" providerId="ADAL" clId="{E9811E54-1FA8-43F7-AC43-A1164A70C0D5}" dt="2025-09-14T17:37:10.143" v="3591" actId="20577"/>
          <ac:spMkLst>
            <pc:docMk/>
            <pc:sldMk cId="732233120" sldId="1678"/>
            <ac:spMk id="4" creationId="{5B9DC225-FC99-47E3-6A3D-26D10D58CE1F}"/>
          </ac:spMkLst>
        </pc:spChg>
        <pc:spChg chg="add mod ord">
          <ac:chgData name="Frank Elkær (adjunkt – frae@eaaa.dk)" userId="1b06cd64-16c4-48f5-b285-7568c937f1a0" providerId="ADAL" clId="{E9811E54-1FA8-43F7-AC43-A1164A70C0D5}" dt="2025-09-02T09:51:22.585" v="183" actId="20577"/>
          <ac:spMkLst>
            <pc:docMk/>
            <pc:sldMk cId="732233120" sldId="1678"/>
            <ac:spMk id="5" creationId="{0BF1213C-3634-A595-D936-2D7A94022140}"/>
          </ac:spMkLst>
        </pc:spChg>
        <pc:spChg chg="add mod">
          <ac:chgData name="Frank Elkær (adjunkt – frae@eaaa.dk)" userId="1b06cd64-16c4-48f5-b285-7568c937f1a0" providerId="ADAL" clId="{E9811E54-1FA8-43F7-AC43-A1164A70C0D5}" dt="2025-09-10T15:21:14.416" v="1943" actId="1076"/>
          <ac:spMkLst>
            <pc:docMk/>
            <pc:sldMk cId="732233120" sldId="1678"/>
            <ac:spMk id="6" creationId="{735F8904-174D-0E2A-9892-ED934E3BFDA6}"/>
          </ac:spMkLst>
        </pc:spChg>
        <pc:spChg chg="add mod">
          <ac:chgData name="Frank Elkær (adjunkt – frae@eaaa.dk)" userId="1b06cd64-16c4-48f5-b285-7568c937f1a0" providerId="ADAL" clId="{E9811E54-1FA8-43F7-AC43-A1164A70C0D5}" dt="2025-09-10T15:21:49.758" v="1945" actId="14100"/>
          <ac:spMkLst>
            <pc:docMk/>
            <pc:sldMk cId="732233120" sldId="1678"/>
            <ac:spMk id="7" creationId="{A979F48C-7D30-E2AA-CED7-F0CEB6D54027}"/>
          </ac:spMkLst>
        </pc:spChg>
        <pc:spChg chg="add mod">
          <ac:chgData name="Frank Elkær (adjunkt – frae@eaaa.dk)" userId="1b06cd64-16c4-48f5-b285-7568c937f1a0" providerId="ADAL" clId="{E9811E54-1FA8-43F7-AC43-A1164A70C0D5}" dt="2025-09-10T15:20:57.102" v="1940" actId="1076"/>
          <ac:spMkLst>
            <pc:docMk/>
            <pc:sldMk cId="732233120" sldId="1678"/>
            <ac:spMk id="8" creationId="{D9C0D20B-35CE-FE53-78BF-FF99815A62C8}"/>
          </ac:spMkLst>
        </pc:spChg>
        <pc:spChg chg="add mod">
          <ac:chgData name="Frank Elkær (adjunkt – frae@eaaa.dk)" userId="1b06cd64-16c4-48f5-b285-7568c937f1a0" providerId="ADAL" clId="{E9811E54-1FA8-43F7-AC43-A1164A70C0D5}" dt="2025-09-10T15:18:52.626" v="1924" actId="1076"/>
          <ac:spMkLst>
            <pc:docMk/>
            <pc:sldMk cId="732233120" sldId="1678"/>
            <ac:spMk id="9" creationId="{72D0C0F5-28DD-3B06-3ECF-1BF92E5A81C7}"/>
          </ac:spMkLst>
        </pc:spChg>
        <pc:spChg chg="add mod">
          <ac:chgData name="Frank Elkær (adjunkt – frae@eaaa.dk)" userId="1b06cd64-16c4-48f5-b285-7568c937f1a0" providerId="ADAL" clId="{E9811E54-1FA8-43F7-AC43-A1164A70C0D5}" dt="2025-09-10T15:22:23.348" v="1950" actId="1076"/>
          <ac:spMkLst>
            <pc:docMk/>
            <pc:sldMk cId="732233120" sldId="1678"/>
            <ac:spMk id="10" creationId="{1FD0DF9B-FA97-8350-BC75-B91DF59C0962}"/>
          </ac:spMkLst>
        </pc:spChg>
        <pc:spChg chg="add mod">
          <ac:chgData name="Frank Elkær (adjunkt – frae@eaaa.dk)" userId="1b06cd64-16c4-48f5-b285-7568c937f1a0" providerId="ADAL" clId="{E9811E54-1FA8-43F7-AC43-A1164A70C0D5}" dt="2025-09-10T15:24:33.917" v="1978" actId="1076"/>
          <ac:spMkLst>
            <pc:docMk/>
            <pc:sldMk cId="732233120" sldId="1678"/>
            <ac:spMk id="12" creationId="{59113E78-56ED-2745-BFE8-51BDBC72E530}"/>
          </ac:spMkLst>
        </pc:spChg>
        <pc:spChg chg="add mod">
          <ac:chgData name="Frank Elkær (adjunkt – frae@eaaa.dk)" userId="1b06cd64-16c4-48f5-b285-7568c937f1a0" providerId="ADAL" clId="{E9811E54-1FA8-43F7-AC43-A1164A70C0D5}" dt="2025-09-10T15:24:39.361" v="1979" actId="1076"/>
          <ac:spMkLst>
            <pc:docMk/>
            <pc:sldMk cId="732233120" sldId="1678"/>
            <ac:spMk id="13" creationId="{171B2C2C-11FA-0BFE-A479-FBEED263C993}"/>
          </ac:spMkLst>
        </pc:spChg>
        <pc:spChg chg="add mod">
          <ac:chgData name="Frank Elkær (adjunkt – frae@eaaa.dk)" userId="1b06cd64-16c4-48f5-b285-7568c937f1a0" providerId="ADAL" clId="{E9811E54-1FA8-43F7-AC43-A1164A70C0D5}" dt="2025-09-10T15:24:03.081" v="1973" actId="20577"/>
          <ac:spMkLst>
            <pc:docMk/>
            <pc:sldMk cId="732233120" sldId="1678"/>
            <ac:spMk id="14" creationId="{53A1DEA8-7C00-1C4A-7839-A93B8CA01F89}"/>
          </ac:spMkLst>
        </pc:spChg>
        <pc:spChg chg="add mod">
          <ac:chgData name="Frank Elkær (adjunkt – frae@eaaa.dk)" userId="1b06cd64-16c4-48f5-b285-7568c937f1a0" providerId="ADAL" clId="{E9811E54-1FA8-43F7-AC43-A1164A70C0D5}" dt="2025-09-10T15:24:12.720" v="1975" actId="20577"/>
          <ac:spMkLst>
            <pc:docMk/>
            <pc:sldMk cId="732233120" sldId="1678"/>
            <ac:spMk id="15" creationId="{ABE10990-2AEA-D2D5-D692-63074DA3816B}"/>
          </ac:spMkLst>
        </pc:spChg>
        <pc:spChg chg="add mod">
          <ac:chgData name="Frank Elkær (adjunkt – frae@eaaa.dk)" userId="1b06cd64-16c4-48f5-b285-7568c937f1a0" providerId="ADAL" clId="{E9811E54-1FA8-43F7-AC43-A1164A70C0D5}" dt="2025-09-10T15:24:17.460" v="1977" actId="20577"/>
          <ac:spMkLst>
            <pc:docMk/>
            <pc:sldMk cId="732233120" sldId="1678"/>
            <ac:spMk id="16" creationId="{F6DD766E-7AAA-CEA0-0820-CCC42A381D38}"/>
          </ac:spMkLst>
        </pc:spChg>
      </pc:sldChg>
      <pc:sldChg chg="modSp new mod ord">
        <pc:chgData name="Frank Elkær (adjunkt – frae@eaaa.dk)" userId="1b06cd64-16c4-48f5-b285-7568c937f1a0" providerId="ADAL" clId="{E9811E54-1FA8-43F7-AC43-A1164A70C0D5}" dt="2025-09-16T06:02:29.280" v="3807" actId="20577"/>
        <pc:sldMkLst>
          <pc:docMk/>
          <pc:sldMk cId="1935104319" sldId="1679"/>
        </pc:sldMkLst>
        <pc:spChg chg="mod">
          <ac:chgData name="Frank Elkær (adjunkt – frae@eaaa.dk)" userId="1b06cd64-16c4-48f5-b285-7568c937f1a0" providerId="ADAL" clId="{E9811E54-1FA8-43F7-AC43-A1164A70C0D5}" dt="2025-09-04T10:29:56.752" v="197" actId="20577"/>
          <ac:spMkLst>
            <pc:docMk/>
            <pc:sldMk cId="1935104319" sldId="1679"/>
            <ac:spMk id="2" creationId="{EA0BE89A-F6D8-F9C3-336E-CDEBD0853537}"/>
          </ac:spMkLst>
        </pc:spChg>
        <pc:spChg chg="mod">
          <ac:chgData name="Frank Elkær (adjunkt – frae@eaaa.dk)" userId="1b06cd64-16c4-48f5-b285-7568c937f1a0" providerId="ADAL" clId="{E9811E54-1FA8-43F7-AC43-A1164A70C0D5}" dt="2025-09-16T06:02:29.280" v="3807" actId="20577"/>
          <ac:spMkLst>
            <pc:docMk/>
            <pc:sldMk cId="1935104319" sldId="1679"/>
            <ac:spMk id="3" creationId="{CDEED71B-AE38-9161-1FD2-AAB4C40F0A1A}"/>
          </ac:spMkLst>
        </pc:spChg>
      </pc:sldChg>
      <pc:sldChg chg="modSp new mod">
        <pc:chgData name="Frank Elkær (adjunkt – frae@eaaa.dk)" userId="1b06cd64-16c4-48f5-b285-7568c937f1a0" providerId="ADAL" clId="{E9811E54-1FA8-43F7-AC43-A1164A70C0D5}" dt="2025-09-16T10:10:44.320" v="3809" actId="20577"/>
        <pc:sldMkLst>
          <pc:docMk/>
          <pc:sldMk cId="984438451" sldId="1680"/>
        </pc:sldMkLst>
        <pc:spChg chg="mod">
          <ac:chgData name="Frank Elkær (adjunkt – frae@eaaa.dk)" userId="1b06cd64-16c4-48f5-b285-7568c937f1a0" providerId="ADAL" clId="{E9811E54-1FA8-43F7-AC43-A1164A70C0D5}" dt="2025-09-04T10:36:27.690" v="553" actId="20577"/>
          <ac:spMkLst>
            <pc:docMk/>
            <pc:sldMk cId="984438451" sldId="1680"/>
            <ac:spMk id="2" creationId="{478994D7-7120-DAA5-F31A-7FE597FA9DB4}"/>
          </ac:spMkLst>
        </pc:spChg>
        <pc:spChg chg="mod">
          <ac:chgData name="Frank Elkær (adjunkt – frae@eaaa.dk)" userId="1b06cd64-16c4-48f5-b285-7568c937f1a0" providerId="ADAL" clId="{E9811E54-1FA8-43F7-AC43-A1164A70C0D5}" dt="2025-09-16T10:10:44.320" v="3809" actId="20577"/>
          <ac:spMkLst>
            <pc:docMk/>
            <pc:sldMk cId="984438451" sldId="1680"/>
            <ac:spMk id="3" creationId="{C1772422-9E16-F47A-4C4F-75DDCE7B8834}"/>
          </ac:spMkLst>
        </pc:spChg>
      </pc:sldChg>
      <pc:sldChg chg="new del">
        <pc:chgData name="Frank Elkær (adjunkt – frae@eaaa.dk)" userId="1b06cd64-16c4-48f5-b285-7568c937f1a0" providerId="ADAL" clId="{E9811E54-1FA8-43F7-AC43-A1164A70C0D5}" dt="2025-09-04T10:37:02.455" v="599" actId="47"/>
        <pc:sldMkLst>
          <pc:docMk/>
          <pc:sldMk cId="1921135902" sldId="1681"/>
        </pc:sldMkLst>
      </pc:sldChg>
      <pc:sldChg chg="new add del">
        <pc:chgData name="Frank Elkær (adjunkt – frae@eaaa.dk)" userId="1b06cd64-16c4-48f5-b285-7568c937f1a0" providerId="ADAL" clId="{E9811E54-1FA8-43F7-AC43-A1164A70C0D5}" dt="2025-09-04T10:39:47.573" v="702" actId="47"/>
        <pc:sldMkLst>
          <pc:docMk/>
          <pc:sldMk cId="2198534962" sldId="1681"/>
        </pc:sldMkLst>
      </pc:sldChg>
      <pc:sldChg chg="new del">
        <pc:chgData name="Frank Elkær (adjunkt – frae@eaaa.dk)" userId="1b06cd64-16c4-48f5-b285-7568c937f1a0" providerId="ADAL" clId="{E9811E54-1FA8-43F7-AC43-A1164A70C0D5}" dt="2025-09-04T10:41:47.356" v="757" actId="47"/>
        <pc:sldMkLst>
          <pc:docMk/>
          <pc:sldMk cId="1378906279" sldId="1682"/>
        </pc:sldMkLst>
      </pc:sldChg>
      <pc:sldChg chg="new del">
        <pc:chgData name="Frank Elkær (adjunkt – frae@eaaa.dk)" userId="1b06cd64-16c4-48f5-b285-7568c937f1a0" providerId="ADAL" clId="{E9811E54-1FA8-43F7-AC43-A1164A70C0D5}" dt="2025-09-04T10:37:06.137" v="600" actId="47"/>
        <pc:sldMkLst>
          <pc:docMk/>
          <pc:sldMk cId="2604029018" sldId="1682"/>
        </pc:sldMkLst>
      </pc:sldChg>
      <pc:sldChg chg="new del">
        <pc:chgData name="Frank Elkær (adjunkt – frae@eaaa.dk)" userId="1b06cd64-16c4-48f5-b285-7568c937f1a0" providerId="ADAL" clId="{E9811E54-1FA8-43F7-AC43-A1164A70C0D5}" dt="2025-09-04T10:42:38.217" v="762" actId="47"/>
        <pc:sldMkLst>
          <pc:docMk/>
          <pc:sldMk cId="4243843299" sldId="1683"/>
        </pc:sldMkLst>
      </pc:sldChg>
      <pc:sldChg chg="add del">
        <pc:chgData name="Frank Elkær (adjunkt – frae@eaaa.dk)" userId="1b06cd64-16c4-48f5-b285-7568c937f1a0" providerId="ADAL" clId="{E9811E54-1FA8-43F7-AC43-A1164A70C0D5}" dt="2025-09-04T10:44:43.667" v="805" actId="47"/>
        <pc:sldMkLst>
          <pc:docMk/>
          <pc:sldMk cId="114620866" sldId="1684"/>
        </pc:sldMkLst>
      </pc:sldChg>
      <pc:sldChg chg="new del">
        <pc:chgData name="Frank Elkær (adjunkt – frae@eaaa.dk)" userId="1b06cd64-16c4-48f5-b285-7568c937f1a0" providerId="ADAL" clId="{E9811E54-1FA8-43F7-AC43-A1164A70C0D5}" dt="2025-09-04T10:39:46.752" v="701" actId="47"/>
        <pc:sldMkLst>
          <pc:docMk/>
          <pc:sldMk cId="3418557249" sldId="1685"/>
        </pc:sldMkLst>
      </pc:sldChg>
      <pc:sldChg chg="new del">
        <pc:chgData name="Frank Elkær (adjunkt – frae@eaaa.dk)" userId="1b06cd64-16c4-48f5-b285-7568c937f1a0" providerId="ADAL" clId="{E9811E54-1FA8-43F7-AC43-A1164A70C0D5}" dt="2025-09-04T10:40:09.115" v="706" actId="47"/>
        <pc:sldMkLst>
          <pc:docMk/>
          <pc:sldMk cId="2922554868" sldId="1686"/>
        </pc:sldMkLst>
      </pc:sldChg>
      <pc:sldChg chg="new del">
        <pc:chgData name="Frank Elkær (adjunkt – frae@eaaa.dk)" userId="1b06cd64-16c4-48f5-b285-7568c937f1a0" providerId="ADAL" clId="{E9811E54-1FA8-43F7-AC43-A1164A70C0D5}" dt="2025-09-04T10:40:08.490" v="705" actId="47"/>
        <pc:sldMkLst>
          <pc:docMk/>
          <pc:sldMk cId="3024052563" sldId="1687"/>
        </pc:sldMkLst>
      </pc:sldChg>
      <pc:sldChg chg="modSp add mod">
        <pc:chgData name="Frank Elkær (adjunkt – frae@eaaa.dk)" userId="1b06cd64-16c4-48f5-b285-7568c937f1a0" providerId="ADAL" clId="{E9811E54-1FA8-43F7-AC43-A1164A70C0D5}" dt="2025-09-10T11:21:38.145" v="1369" actId="20577"/>
        <pc:sldMkLst>
          <pc:docMk/>
          <pc:sldMk cId="3332145163" sldId="1688"/>
        </pc:sldMkLst>
        <pc:spChg chg="mod">
          <ac:chgData name="Frank Elkær (adjunkt – frae@eaaa.dk)" userId="1b06cd64-16c4-48f5-b285-7568c937f1a0" providerId="ADAL" clId="{E9811E54-1FA8-43F7-AC43-A1164A70C0D5}" dt="2025-09-10T11:21:38.145" v="1369" actId="20577"/>
          <ac:spMkLst>
            <pc:docMk/>
            <pc:sldMk cId="3332145163" sldId="1688"/>
            <ac:spMk id="3" creationId="{2F1C91A9-B44F-3725-9C67-7C155BAEF65D}"/>
          </ac:spMkLst>
        </pc:spChg>
      </pc:sldChg>
      <pc:sldChg chg="new del">
        <pc:chgData name="Frank Elkær (adjunkt – frae@eaaa.dk)" userId="1b06cd64-16c4-48f5-b285-7568c937f1a0" providerId="ADAL" clId="{E9811E54-1FA8-43F7-AC43-A1164A70C0D5}" dt="2025-09-04T10:41:46.657" v="756" actId="47"/>
        <pc:sldMkLst>
          <pc:docMk/>
          <pc:sldMk cId="16869700" sldId="1689"/>
        </pc:sldMkLst>
      </pc:sldChg>
      <pc:sldChg chg="modSp add mod">
        <pc:chgData name="Frank Elkær (adjunkt – frae@eaaa.dk)" userId="1b06cd64-16c4-48f5-b285-7568c937f1a0" providerId="ADAL" clId="{E9811E54-1FA8-43F7-AC43-A1164A70C0D5}" dt="2025-09-10T11:51:37.730" v="1767" actId="20577"/>
        <pc:sldMkLst>
          <pc:docMk/>
          <pc:sldMk cId="1522934377" sldId="1690"/>
        </pc:sldMkLst>
        <pc:spChg chg="mod">
          <ac:chgData name="Frank Elkær (adjunkt – frae@eaaa.dk)" userId="1b06cd64-16c4-48f5-b285-7568c937f1a0" providerId="ADAL" clId="{E9811E54-1FA8-43F7-AC43-A1164A70C0D5}" dt="2025-09-10T11:51:37.730" v="1767" actId="20577"/>
          <ac:spMkLst>
            <pc:docMk/>
            <pc:sldMk cId="1522934377" sldId="1690"/>
            <ac:spMk id="3" creationId="{1C0B6B6C-6B83-E28B-23C1-830FA3A55BB6}"/>
          </ac:spMkLst>
        </pc:spChg>
      </pc:sldChg>
      <pc:sldChg chg="new del">
        <pc:chgData name="Frank Elkær (adjunkt – frae@eaaa.dk)" userId="1b06cd64-16c4-48f5-b285-7568c937f1a0" providerId="ADAL" clId="{E9811E54-1FA8-43F7-AC43-A1164A70C0D5}" dt="2025-09-04T10:43:05.666" v="765" actId="47"/>
        <pc:sldMkLst>
          <pc:docMk/>
          <pc:sldMk cId="231699415" sldId="1691"/>
        </pc:sldMkLst>
      </pc:sldChg>
      <pc:sldChg chg="new del">
        <pc:chgData name="Frank Elkær (adjunkt – frae@eaaa.dk)" userId="1b06cd64-16c4-48f5-b285-7568c937f1a0" providerId="ADAL" clId="{E9811E54-1FA8-43F7-AC43-A1164A70C0D5}" dt="2025-09-04T10:42:35.925" v="761" actId="47"/>
        <pc:sldMkLst>
          <pc:docMk/>
          <pc:sldMk cId="3719358299" sldId="1691"/>
        </pc:sldMkLst>
      </pc:sldChg>
      <pc:sldChg chg="new del">
        <pc:chgData name="Frank Elkær (adjunkt – frae@eaaa.dk)" userId="1b06cd64-16c4-48f5-b285-7568c937f1a0" providerId="ADAL" clId="{E9811E54-1FA8-43F7-AC43-A1164A70C0D5}" dt="2025-09-04T10:42:35.215" v="760" actId="47"/>
        <pc:sldMkLst>
          <pc:docMk/>
          <pc:sldMk cId="2548114805" sldId="1692"/>
        </pc:sldMkLst>
      </pc:sldChg>
      <pc:sldChg chg="new del">
        <pc:chgData name="Frank Elkær (adjunkt – frae@eaaa.dk)" userId="1b06cd64-16c4-48f5-b285-7568c937f1a0" providerId="ADAL" clId="{E9811E54-1FA8-43F7-AC43-A1164A70C0D5}" dt="2025-09-04T10:43:24.724" v="769" actId="47"/>
        <pc:sldMkLst>
          <pc:docMk/>
          <pc:sldMk cId="4011055699" sldId="1692"/>
        </pc:sldMkLst>
      </pc:sldChg>
      <pc:sldChg chg="new del">
        <pc:chgData name="Frank Elkær (adjunkt – frae@eaaa.dk)" userId="1b06cd64-16c4-48f5-b285-7568c937f1a0" providerId="ADAL" clId="{E9811E54-1FA8-43F7-AC43-A1164A70C0D5}" dt="2025-09-04T10:43:23.782" v="768" actId="47"/>
        <pc:sldMkLst>
          <pc:docMk/>
          <pc:sldMk cId="1487553082" sldId="1693"/>
        </pc:sldMkLst>
      </pc:sldChg>
      <pc:sldChg chg="modSp add mod">
        <pc:chgData name="Frank Elkær (adjunkt – frae@eaaa.dk)" userId="1b06cd64-16c4-48f5-b285-7568c937f1a0" providerId="ADAL" clId="{E9811E54-1FA8-43F7-AC43-A1164A70C0D5}" dt="2025-09-04T11:09:26.536" v="1000" actId="20577"/>
        <pc:sldMkLst>
          <pc:docMk/>
          <pc:sldMk cId="3493138329" sldId="1694"/>
        </pc:sldMkLst>
        <pc:spChg chg="mod">
          <ac:chgData name="Frank Elkær (adjunkt – frae@eaaa.dk)" userId="1b06cd64-16c4-48f5-b285-7568c937f1a0" providerId="ADAL" clId="{E9811E54-1FA8-43F7-AC43-A1164A70C0D5}" dt="2025-09-04T11:09:26.536" v="1000" actId="20577"/>
          <ac:spMkLst>
            <pc:docMk/>
            <pc:sldMk cId="3493138329" sldId="1694"/>
            <ac:spMk id="3" creationId="{C0896203-DF14-3C3B-2B62-9CA729D96D4B}"/>
          </ac:spMkLst>
        </pc:spChg>
      </pc:sldChg>
      <pc:sldChg chg="modSp add mod">
        <pc:chgData name="Frank Elkær (adjunkt – frae@eaaa.dk)" userId="1b06cd64-16c4-48f5-b285-7568c937f1a0" providerId="ADAL" clId="{E9811E54-1FA8-43F7-AC43-A1164A70C0D5}" dt="2025-09-10T11:23:28.445" v="1441" actId="5793"/>
        <pc:sldMkLst>
          <pc:docMk/>
          <pc:sldMk cId="2032167178" sldId="1695"/>
        </pc:sldMkLst>
        <pc:spChg chg="mod">
          <ac:chgData name="Frank Elkær (adjunkt – frae@eaaa.dk)" userId="1b06cd64-16c4-48f5-b285-7568c937f1a0" providerId="ADAL" clId="{E9811E54-1FA8-43F7-AC43-A1164A70C0D5}" dt="2025-09-10T11:23:28.445" v="1441" actId="5793"/>
          <ac:spMkLst>
            <pc:docMk/>
            <pc:sldMk cId="2032167178" sldId="1695"/>
            <ac:spMk id="3" creationId="{230167CB-F4B0-D799-BEC4-21C0C95C8235}"/>
          </ac:spMkLst>
        </pc:spChg>
      </pc:sldChg>
      <pc:sldChg chg="addSp delSp modSp new mod ord">
        <pc:chgData name="Frank Elkær (adjunkt – frae@eaaa.dk)" userId="1b06cd64-16c4-48f5-b285-7568c937f1a0" providerId="ADAL" clId="{E9811E54-1FA8-43F7-AC43-A1164A70C0D5}" dt="2025-09-10T11:33:25.766" v="1690" actId="20577"/>
        <pc:sldMkLst>
          <pc:docMk/>
          <pc:sldMk cId="2681827237" sldId="1696"/>
        </pc:sldMkLst>
        <pc:spChg chg="mod">
          <ac:chgData name="Frank Elkær (adjunkt – frae@eaaa.dk)" userId="1b06cd64-16c4-48f5-b285-7568c937f1a0" providerId="ADAL" clId="{E9811E54-1FA8-43F7-AC43-A1164A70C0D5}" dt="2025-09-04T11:10:26.182" v="1040" actId="20577"/>
          <ac:spMkLst>
            <pc:docMk/>
            <pc:sldMk cId="2681827237" sldId="1696"/>
            <ac:spMk id="2" creationId="{871C246F-7CF2-1836-BC46-757848D040BC}"/>
          </ac:spMkLst>
        </pc:spChg>
        <pc:spChg chg="add mod">
          <ac:chgData name="Frank Elkær (adjunkt – frae@eaaa.dk)" userId="1b06cd64-16c4-48f5-b285-7568c937f1a0" providerId="ADAL" clId="{E9811E54-1FA8-43F7-AC43-A1164A70C0D5}" dt="2025-09-10T11:33:25.766" v="1690" actId="20577"/>
          <ac:spMkLst>
            <pc:docMk/>
            <pc:sldMk cId="2681827237" sldId="1696"/>
            <ac:spMk id="4" creationId="{F59D8023-DBB5-12B6-96AF-FB0319D0F963}"/>
          </ac:spMkLst>
        </pc:spChg>
      </pc:sldChg>
      <pc:sldChg chg="addSp delSp modSp new mod modClrScheme chgLayout">
        <pc:chgData name="Frank Elkær (adjunkt – frae@eaaa.dk)" userId="1b06cd64-16c4-48f5-b285-7568c937f1a0" providerId="ADAL" clId="{E9811E54-1FA8-43F7-AC43-A1164A70C0D5}" dt="2025-09-12T07:52:13.123" v="3329" actId="20577"/>
        <pc:sldMkLst>
          <pc:docMk/>
          <pc:sldMk cId="196610839" sldId="1697"/>
        </pc:sldMkLst>
        <pc:spChg chg="add mod ord">
          <ac:chgData name="Frank Elkær (adjunkt – frae@eaaa.dk)" userId="1b06cd64-16c4-48f5-b285-7568c937f1a0" providerId="ADAL" clId="{E9811E54-1FA8-43F7-AC43-A1164A70C0D5}" dt="2025-09-12T07:48:31.190" v="3321" actId="20577"/>
          <ac:spMkLst>
            <pc:docMk/>
            <pc:sldMk cId="196610839" sldId="1697"/>
            <ac:spMk id="5" creationId="{4E31477C-3DB4-3FDC-EC45-6A545D96348D}"/>
          </ac:spMkLst>
        </pc:spChg>
        <pc:spChg chg="add mod ord">
          <ac:chgData name="Frank Elkær (adjunkt – frae@eaaa.dk)" userId="1b06cd64-16c4-48f5-b285-7568c937f1a0" providerId="ADAL" clId="{E9811E54-1FA8-43F7-AC43-A1164A70C0D5}" dt="2025-09-12T07:52:13.123" v="3329" actId="20577"/>
          <ac:spMkLst>
            <pc:docMk/>
            <pc:sldMk cId="196610839" sldId="1697"/>
            <ac:spMk id="6" creationId="{E88F97CE-36A5-CC1D-4DB5-1884FD26059C}"/>
          </ac:spMkLst>
        </pc:spChg>
      </pc:sldChg>
      <pc:sldChg chg="addSp delSp modSp new mod ord">
        <pc:chgData name="Frank Elkær (adjunkt – frae@eaaa.dk)" userId="1b06cd64-16c4-48f5-b285-7568c937f1a0" providerId="ADAL" clId="{E9811E54-1FA8-43F7-AC43-A1164A70C0D5}" dt="2025-09-18T09:38:14.708" v="4137" actId="22"/>
        <pc:sldMkLst>
          <pc:docMk/>
          <pc:sldMk cId="2686692666" sldId="1698"/>
        </pc:sldMkLst>
        <pc:spChg chg="mod">
          <ac:chgData name="Frank Elkær (adjunkt – frae@eaaa.dk)" userId="1b06cd64-16c4-48f5-b285-7568c937f1a0" providerId="ADAL" clId="{E9811E54-1FA8-43F7-AC43-A1164A70C0D5}" dt="2025-09-16T14:16:16.008" v="3847" actId="20577"/>
          <ac:spMkLst>
            <pc:docMk/>
            <pc:sldMk cId="2686692666" sldId="1698"/>
            <ac:spMk id="2" creationId="{F2D5705C-DC4D-B9A5-36E4-F58B1D4D86A8}"/>
          </ac:spMkLst>
        </pc:spChg>
        <pc:spChg chg="add mod">
          <ac:chgData name="Frank Elkær (adjunkt – frae@eaaa.dk)" userId="1b06cd64-16c4-48f5-b285-7568c937f1a0" providerId="ADAL" clId="{E9811E54-1FA8-43F7-AC43-A1164A70C0D5}" dt="2025-09-16T14:17:11.189" v="3852" actId="1076"/>
          <ac:spMkLst>
            <pc:docMk/>
            <pc:sldMk cId="2686692666" sldId="1698"/>
            <ac:spMk id="6" creationId="{83BF0222-0826-C64F-B110-EB022CF5C4E6}"/>
          </ac:spMkLst>
        </pc:spChg>
        <pc:picChg chg="add del">
          <ac:chgData name="Frank Elkær (adjunkt – frae@eaaa.dk)" userId="1b06cd64-16c4-48f5-b285-7568c937f1a0" providerId="ADAL" clId="{E9811E54-1FA8-43F7-AC43-A1164A70C0D5}" dt="2025-09-18T09:38:07.258" v="4135" actId="22"/>
          <ac:picMkLst>
            <pc:docMk/>
            <pc:sldMk cId="2686692666" sldId="1698"/>
            <ac:picMk id="4" creationId="{94D7F9EF-95DA-07D3-5C73-65B8AC52BC0D}"/>
          </ac:picMkLst>
        </pc:picChg>
        <pc:picChg chg="add mod ord">
          <ac:chgData name="Frank Elkær (adjunkt – frae@eaaa.dk)" userId="1b06cd64-16c4-48f5-b285-7568c937f1a0" providerId="ADAL" clId="{E9811E54-1FA8-43F7-AC43-A1164A70C0D5}" dt="2025-09-16T14:17:05.165" v="3851" actId="1076"/>
          <ac:picMkLst>
            <pc:docMk/>
            <pc:sldMk cId="2686692666" sldId="1698"/>
            <ac:picMk id="5" creationId="{DCB8BBD9-708A-D5A6-0EE8-392B0802045A}"/>
          </ac:picMkLst>
        </pc:picChg>
        <pc:picChg chg="add del">
          <ac:chgData name="Frank Elkær (adjunkt – frae@eaaa.dk)" userId="1b06cd64-16c4-48f5-b285-7568c937f1a0" providerId="ADAL" clId="{E9811E54-1FA8-43F7-AC43-A1164A70C0D5}" dt="2025-09-18T09:38:14.708" v="4137" actId="22"/>
          <ac:picMkLst>
            <pc:docMk/>
            <pc:sldMk cId="2686692666" sldId="1698"/>
            <ac:picMk id="8" creationId="{DADBA6D5-44F6-9F45-A49C-632B721FB724}"/>
          </ac:picMkLst>
        </pc:picChg>
      </pc:sldChg>
      <pc:sldChg chg="addSp delSp modSp new mod">
        <pc:chgData name="Frank Elkær (adjunkt – frae@eaaa.dk)" userId="1b06cd64-16c4-48f5-b285-7568c937f1a0" providerId="ADAL" clId="{E9811E54-1FA8-43F7-AC43-A1164A70C0D5}" dt="2025-09-18T09:36:28.395" v="4133" actId="1076"/>
        <pc:sldMkLst>
          <pc:docMk/>
          <pc:sldMk cId="4140405108" sldId="1699"/>
        </pc:sldMkLst>
        <pc:spChg chg="mod">
          <ac:chgData name="Frank Elkær (adjunkt – frae@eaaa.dk)" userId="1b06cd64-16c4-48f5-b285-7568c937f1a0" providerId="ADAL" clId="{E9811E54-1FA8-43F7-AC43-A1164A70C0D5}" dt="2025-09-18T09:36:02.871" v="4128" actId="20577"/>
          <ac:spMkLst>
            <pc:docMk/>
            <pc:sldMk cId="4140405108" sldId="1699"/>
            <ac:spMk id="2" creationId="{AD0E16D9-9F2D-DD37-A812-19FA2510E4D2}"/>
          </ac:spMkLst>
        </pc:spChg>
        <pc:spChg chg="del">
          <ac:chgData name="Frank Elkær (adjunkt – frae@eaaa.dk)" userId="1b06cd64-16c4-48f5-b285-7568c937f1a0" providerId="ADAL" clId="{E9811E54-1FA8-43F7-AC43-A1164A70C0D5}" dt="2025-09-18T09:34:28.436" v="3968" actId="22"/>
          <ac:spMkLst>
            <pc:docMk/>
            <pc:sldMk cId="4140405108" sldId="1699"/>
            <ac:spMk id="3" creationId="{6A3E3DE1-184B-D802-3246-4935ADB1B0AE}"/>
          </ac:spMkLst>
        </pc:spChg>
        <pc:spChg chg="add mod">
          <ac:chgData name="Frank Elkær (adjunkt – frae@eaaa.dk)" userId="1b06cd64-16c4-48f5-b285-7568c937f1a0" providerId="ADAL" clId="{E9811E54-1FA8-43F7-AC43-A1164A70C0D5}" dt="2025-09-18T09:36:28.395" v="4133" actId="1076"/>
          <ac:spMkLst>
            <pc:docMk/>
            <pc:sldMk cId="4140405108" sldId="1699"/>
            <ac:spMk id="7" creationId="{968122D5-4D1E-8BAD-EBEA-685062F2B7FC}"/>
          </ac:spMkLst>
        </pc:spChg>
        <pc:picChg chg="add mod ord">
          <ac:chgData name="Frank Elkær (adjunkt – frae@eaaa.dk)" userId="1b06cd64-16c4-48f5-b285-7568c937f1a0" providerId="ADAL" clId="{E9811E54-1FA8-43F7-AC43-A1164A70C0D5}" dt="2025-09-18T09:36:24.527" v="4132" actId="1076"/>
          <ac:picMkLst>
            <pc:docMk/>
            <pc:sldMk cId="4140405108" sldId="1699"/>
            <ac:picMk id="5" creationId="{D1F9D25C-2FEB-6C01-09F6-3F8315EE0B5F}"/>
          </ac:picMkLst>
        </pc:picChg>
      </pc:sldChg>
      <pc:sldChg chg="addSp delSp modSp new mod">
        <pc:chgData name="Frank Elkær (adjunkt – frae@eaaa.dk)" userId="1b06cd64-16c4-48f5-b285-7568c937f1a0" providerId="ADAL" clId="{E9811E54-1FA8-43F7-AC43-A1164A70C0D5}" dt="2025-09-18T09:47:19.115" v="4270" actId="20577"/>
        <pc:sldMkLst>
          <pc:docMk/>
          <pc:sldMk cId="1464823426" sldId="1700"/>
        </pc:sldMkLst>
        <pc:spChg chg="mod">
          <ac:chgData name="Frank Elkær (adjunkt – frae@eaaa.dk)" userId="1b06cd64-16c4-48f5-b285-7568c937f1a0" providerId="ADAL" clId="{E9811E54-1FA8-43F7-AC43-A1164A70C0D5}" dt="2025-09-18T09:47:19.115" v="4270" actId="20577"/>
          <ac:spMkLst>
            <pc:docMk/>
            <pc:sldMk cId="1464823426" sldId="1700"/>
            <ac:spMk id="2" creationId="{A9E7F085-A2FC-CBDD-8026-6C46F9EEFC2A}"/>
          </ac:spMkLst>
        </pc:spChg>
        <pc:spChg chg="del">
          <ac:chgData name="Frank Elkær (adjunkt – frae@eaaa.dk)" userId="1b06cd64-16c4-48f5-b285-7568c937f1a0" providerId="ADAL" clId="{E9811E54-1FA8-43F7-AC43-A1164A70C0D5}" dt="2025-09-18T09:38:24.141" v="4139" actId="22"/>
          <ac:spMkLst>
            <pc:docMk/>
            <pc:sldMk cId="1464823426" sldId="1700"/>
            <ac:spMk id="3" creationId="{81B7B682-F0F1-56E4-B889-A09C7F5B9D70}"/>
          </ac:spMkLst>
        </pc:spChg>
        <pc:spChg chg="add mod">
          <ac:chgData name="Frank Elkær (adjunkt – frae@eaaa.dk)" userId="1b06cd64-16c4-48f5-b285-7568c937f1a0" providerId="ADAL" clId="{E9811E54-1FA8-43F7-AC43-A1164A70C0D5}" dt="2025-09-18T09:40:30.427" v="4247" actId="1076"/>
          <ac:spMkLst>
            <pc:docMk/>
            <pc:sldMk cId="1464823426" sldId="1700"/>
            <ac:spMk id="7" creationId="{DA3B3E35-9544-839F-94B5-551148A7247C}"/>
          </ac:spMkLst>
        </pc:spChg>
        <pc:picChg chg="add mod ord">
          <ac:chgData name="Frank Elkær (adjunkt – frae@eaaa.dk)" userId="1b06cd64-16c4-48f5-b285-7568c937f1a0" providerId="ADAL" clId="{E9811E54-1FA8-43F7-AC43-A1164A70C0D5}" dt="2025-09-18T09:40:43.778" v="4248" actId="1076"/>
          <ac:picMkLst>
            <pc:docMk/>
            <pc:sldMk cId="1464823426" sldId="1700"/>
            <ac:picMk id="5" creationId="{6B2BB6E3-7C3F-8344-CE45-B6C2D1020E65}"/>
          </ac:picMkLst>
        </pc:picChg>
      </pc:sldChg>
      <pc:sldChg chg="modSp new mod">
        <pc:chgData name="Frank Elkær (adjunkt – frae@eaaa.dk)" userId="1b06cd64-16c4-48f5-b285-7568c937f1a0" providerId="ADAL" clId="{E9811E54-1FA8-43F7-AC43-A1164A70C0D5}" dt="2025-09-18T09:53:52.610" v="4325" actId="3626"/>
        <pc:sldMkLst>
          <pc:docMk/>
          <pc:sldMk cId="1995667291" sldId="1701"/>
        </pc:sldMkLst>
        <pc:spChg chg="mod">
          <ac:chgData name="Frank Elkær (adjunkt – frae@eaaa.dk)" userId="1b06cd64-16c4-48f5-b285-7568c937f1a0" providerId="ADAL" clId="{E9811E54-1FA8-43F7-AC43-A1164A70C0D5}" dt="2025-09-18T09:53:29.839" v="4324" actId="20577"/>
          <ac:spMkLst>
            <pc:docMk/>
            <pc:sldMk cId="1995667291" sldId="1701"/>
            <ac:spMk id="2" creationId="{3512BFBE-D833-402A-571C-30329A9EF047}"/>
          </ac:spMkLst>
        </pc:spChg>
        <pc:spChg chg="mod">
          <ac:chgData name="Frank Elkær (adjunkt – frae@eaaa.dk)" userId="1b06cd64-16c4-48f5-b285-7568c937f1a0" providerId="ADAL" clId="{E9811E54-1FA8-43F7-AC43-A1164A70C0D5}" dt="2025-09-18T09:53:52.610" v="4325" actId="3626"/>
          <ac:spMkLst>
            <pc:docMk/>
            <pc:sldMk cId="1995667291" sldId="1701"/>
            <ac:spMk id="3" creationId="{35589A4A-2B28-F4BB-2650-BCB50C2EB27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B29B9-9FD5-4911-BF4A-322A8336F7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a-DK"/>
        </a:p>
      </dgm:t>
    </dgm:pt>
    <dgm:pt modelId="{888DDE59-863A-44B3-9FD5-7725C36F55F3}">
      <dgm:prSet phldrT="[Tekst]"/>
      <dgm:spPr/>
      <dgm:t>
        <a:bodyPr/>
        <a:lstStyle/>
        <a:p>
          <a:r>
            <a:rPr lang="da-DK" dirty="0"/>
            <a:t>Direktør</a:t>
          </a:r>
        </a:p>
      </dgm:t>
    </dgm:pt>
    <dgm:pt modelId="{411023EE-95DE-46D8-B6C7-1B4B8C677DFC}" type="parTrans" cxnId="{95958E6D-488B-4059-8286-3423D5460767}">
      <dgm:prSet/>
      <dgm:spPr/>
      <dgm:t>
        <a:bodyPr/>
        <a:lstStyle/>
        <a:p>
          <a:endParaRPr lang="da-DK"/>
        </a:p>
      </dgm:t>
    </dgm:pt>
    <dgm:pt modelId="{B006AE91-ADA8-40D0-A142-16AFDBE3CDF2}" type="sibTrans" cxnId="{95958E6D-488B-4059-8286-3423D5460767}">
      <dgm:prSet/>
      <dgm:spPr/>
      <dgm:t>
        <a:bodyPr/>
        <a:lstStyle/>
        <a:p>
          <a:endParaRPr lang="da-DK"/>
        </a:p>
      </dgm:t>
    </dgm:pt>
    <dgm:pt modelId="{A025FD2C-D47A-42C2-82FD-5063CF7FA740}">
      <dgm:prSet phldrT="[Tekst]"/>
      <dgm:spPr/>
      <dgm:t>
        <a:bodyPr/>
        <a:lstStyle/>
        <a:p>
          <a:r>
            <a:rPr lang="da-DK" dirty="0"/>
            <a:t>Salg</a:t>
          </a:r>
        </a:p>
      </dgm:t>
    </dgm:pt>
    <dgm:pt modelId="{0A9E3AB5-D8C6-4196-92A1-8D58016B147C}" type="parTrans" cxnId="{EA2A7100-D72E-49A3-8A99-44020C56F65A}">
      <dgm:prSet/>
      <dgm:spPr/>
      <dgm:t>
        <a:bodyPr/>
        <a:lstStyle/>
        <a:p>
          <a:endParaRPr lang="da-DK"/>
        </a:p>
      </dgm:t>
    </dgm:pt>
    <dgm:pt modelId="{E1C1CC08-9422-462F-AC2C-D337961E4B90}" type="sibTrans" cxnId="{EA2A7100-D72E-49A3-8A99-44020C56F65A}">
      <dgm:prSet/>
      <dgm:spPr/>
      <dgm:t>
        <a:bodyPr/>
        <a:lstStyle/>
        <a:p>
          <a:endParaRPr lang="da-DK"/>
        </a:p>
      </dgm:t>
    </dgm:pt>
    <dgm:pt modelId="{D0FCD762-B046-43C6-9F57-DD76B49D7A1E}">
      <dgm:prSet phldrT="[Tekst]"/>
      <dgm:spPr/>
      <dgm:t>
        <a:bodyPr/>
        <a:lstStyle/>
        <a:p>
          <a:r>
            <a:rPr lang="da-DK" dirty="0"/>
            <a:t>Kundeservice</a:t>
          </a:r>
        </a:p>
      </dgm:t>
    </dgm:pt>
    <dgm:pt modelId="{89E8C822-3879-46B2-A0FA-9DA4B5FF8D04}" type="parTrans" cxnId="{B43EB8FD-2F4B-43BA-B49A-33039F70D58A}">
      <dgm:prSet/>
      <dgm:spPr/>
      <dgm:t>
        <a:bodyPr/>
        <a:lstStyle/>
        <a:p>
          <a:endParaRPr lang="da-DK"/>
        </a:p>
      </dgm:t>
    </dgm:pt>
    <dgm:pt modelId="{227E18CF-9D47-4E2D-BAB9-0A997F53EDF1}" type="sibTrans" cxnId="{B43EB8FD-2F4B-43BA-B49A-33039F70D58A}">
      <dgm:prSet/>
      <dgm:spPr/>
      <dgm:t>
        <a:bodyPr/>
        <a:lstStyle/>
        <a:p>
          <a:endParaRPr lang="da-DK"/>
        </a:p>
      </dgm:t>
    </dgm:pt>
    <dgm:pt modelId="{01E6DE5A-D575-4101-9282-5968954A05C9}">
      <dgm:prSet phldrT="[Tekst]"/>
      <dgm:spPr/>
      <dgm:t>
        <a:bodyPr/>
        <a:lstStyle/>
        <a:p>
          <a:r>
            <a:rPr lang="da-DK" dirty="0"/>
            <a:t>Leverance </a:t>
          </a:r>
        </a:p>
      </dgm:t>
    </dgm:pt>
    <dgm:pt modelId="{AE461B22-8F56-44F6-A179-E8ACE23BEE05}" type="parTrans" cxnId="{CD4819D3-B9E3-4F4D-89BE-DFDB158BBD01}">
      <dgm:prSet/>
      <dgm:spPr/>
      <dgm:t>
        <a:bodyPr/>
        <a:lstStyle/>
        <a:p>
          <a:endParaRPr lang="da-DK"/>
        </a:p>
      </dgm:t>
    </dgm:pt>
    <dgm:pt modelId="{029155C8-CEE6-4307-8731-0A6420CDA29B}" type="sibTrans" cxnId="{CD4819D3-B9E3-4F4D-89BE-DFDB158BBD01}">
      <dgm:prSet/>
      <dgm:spPr/>
      <dgm:t>
        <a:bodyPr/>
        <a:lstStyle/>
        <a:p>
          <a:endParaRPr lang="da-DK"/>
        </a:p>
      </dgm:t>
    </dgm:pt>
    <dgm:pt modelId="{07C6C0AA-24FC-4C9A-ACEC-CE2A0D69D1E4}" type="asst">
      <dgm:prSet/>
      <dgm:spPr/>
      <dgm:t>
        <a:bodyPr/>
        <a:lstStyle/>
        <a:p>
          <a:r>
            <a:rPr lang="da-DK" dirty="0"/>
            <a:t>HR</a:t>
          </a:r>
        </a:p>
      </dgm:t>
    </dgm:pt>
    <dgm:pt modelId="{98AC6218-2FC1-469B-A94E-FAA6D380F390}" type="parTrans" cxnId="{7A371D9A-001A-4613-9451-2903D817D963}">
      <dgm:prSet/>
      <dgm:spPr/>
      <dgm:t>
        <a:bodyPr/>
        <a:lstStyle/>
        <a:p>
          <a:endParaRPr lang="da-DK"/>
        </a:p>
      </dgm:t>
    </dgm:pt>
    <dgm:pt modelId="{1686DBFF-944F-42CA-9F79-D09CEA6A1924}" type="sibTrans" cxnId="{7A371D9A-001A-4613-9451-2903D817D963}">
      <dgm:prSet/>
      <dgm:spPr/>
      <dgm:t>
        <a:bodyPr/>
        <a:lstStyle/>
        <a:p>
          <a:endParaRPr lang="da-DK"/>
        </a:p>
      </dgm:t>
    </dgm:pt>
    <dgm:pt modelId="{3E56EA7E-5A18-46BD-94A0-42147F5D1A24}" type="asst">
      <dgm:prSet/>
      <dgm:spPr/>
      <dgm:t>
        <a:bodyPr/>
        <a:lstStyle/>
        <a:p>
          <a:r>
            <a:rPr lang="da-DK" b="1" dirty="0">
              <a:solidFill>
                <a:schemeClr val="tx1"/>
              </a:solidFill>
            </a:rPr>
            <a:t>Sikkerhed</a:t>
          </a:r>
        </a:p>
      </dgm:t>
    </dgm:pt>
    <dgm:pt modelId="{CACD3A5B-91F6-4E9B-A530-CD07FA97A949}" type="parTrans" cxnId="{7E9D00FB-AFF7-43E1-996D-CE2A97A6CBDE}">
      <dgm:prSet/>
      <dgm:spPr/>
      <dgm:t>
        <a:bodyPr/>
        <a:lstStyle/>
        <a:p>
          <a:endParaRPr lang="da-DK"/>
        </a:p>
      </dgm:t>
    </dgm:pt>
    <dgm:pt modelId="{2B12F0FE-4DF2-414F-8ED2-03F5FBF4A543}" type="sibTrans" cxnId="{7E9D00FB-AFF7-43E1-996D-CE2A97A6CBDE}">
      <dgm:prSet/>
      <dgm:spPr/>
      <dgm:t>
        <a:bodyPr/>
        <a:lstStyle/>
        <a:p>
          <a:endParaRPr lang="da-DK"/>
        </a:p>
      </dgm:t>
    </dgm:pt>
    <dgm:pt modelId="{C6E7D1BE-78C9-41E5-9641-EED40176E8BD}" type="asst">
      <dgm:prSet/>
      <dgm:spPr/>
      <dgm:t>
        <a:bodyPr/>
        <a:lstStyle/>
        <a:p>
          <a:r>
            <a:rPr lang="da-DK" dirty="0"/>
            <a:t>Økonomi</a:t>
          </a:r>
        </a:p>
      </dgm:t>
    </dgm:pt>
    <dgm:pt modelId="{ABDD648B-0162-44C6-BF7E-6090F3FA85C3}" type="parTrans" cxnId="{691243A3-7230-4B83-AAE0-70C3214C5848}">
      <dgm:prSet/>
      <dgm:spPr/>
      <dgm:t>
        <a:bodyPr/>
        <a:lstStyle/>
        <a:p>
          <a:endParaRPr lang="da-DK"/>
        </a:p>
      </dgm:t>
    </dgm:pt>
    <dgm:pt modelId="{E8B53708-F306-4CF4-B2CF-820E0C30A4A0}" type="sibTrans" cxnId="{691243A3-7230-4B83-AAE0-70C3214C5848}">
      <dgm:prSet/>
      <dgm:spPr/>
      <dgm:t>
        <a:bodyPr/>
        <a:lstStyle/>
        <a:p>
          <a:endParaRPr lang="da-DK"/>
        </a:p>
      </dgm:t>
    </dgm:pt>
    <dgm:pt modelId="{1EB258D2-C60E-44A9-BC54-5152135DDDC1}" type="asst">
      <dgm:prSet/>
      <dgm:spPr/>
      <dgm:t>
        <a:bodyPr/>
        <a:lstStyle/>
        <a:p>
          <a:r>
            <a:rPr lang="da-DK" dirty="0"/>
            <a:t>Jura</a:t>
          </a:r>
        </a:p>
      </dgm:t>
    </dgm:pt>
    <dgm:pt modelId="{115A706C-7742-46CC-8922-4B4EA53B00D6}" type="parTrans" cxnId="{FEC3B82D-D967-4FF4-9DB2-BA630A237350}">
      <dgm:prSet/>
      <dgm:spPr/>
      <dgm:t>
        <a:bodyPr/>
        <a:lstStyle/>
        <a:p>
          <a:endParaRPr lang="da-DK"/>
        </a:p>
      </dgm:t>
    </dgm:pt>
    <dgm:pt modelId="{DD7EB8B8-E110-48A0-8B4B-AAB946784F62}" type="sibTrans" cxnId="{FEC3B82D-D967-4FF4-9DB2-BA630A237350}">
      <dgm:prSet/>
      <dgm:spPr/>
      <dgm:t>
        <a:bodyPr/>
        <a:lstStyle/>
        <a:p>
          <a:endParaRPr lang="da-DK"/>
        </a:p>
      </dgm:t>
    </dgm:pt>
    <dgm:pt modelId="{3B35B4D7-3EAA-4AEC-BE6E-07B879A54360}">
      <dgm:prSet/>
      <dgm:spPr/>
      <dgm:t>
        <a:bodyPr/>
        <a:lstStyle/>
        <a:p>
          <a:r>
            <a:rPr lang="da-DK" dirty="0"/>
            <a:t>IT/Operation</a:t>
          </a:r>
        </a:p>
      </dgm:t>
    </dgm:pt>
    <dgm:pt modelId="{27DF7F3B-73A5-413D-91F7-E1DF58CF1E09}" type="parTrans" cxnId="{6F37DA1C-58BD-4206-BED5-566A7AE89706}">
      <dgm:prSet/>
      <dgm:spPr/>
      <dgm:t>
        <a:bodyPr/>
        <a:lstStyle/>
        <a:p>
          <a:endParaRPr lang="da-DK"/>
        </a:p>
      </dgm:t>
    </dgm:pt>
    <dgm:pt modelId="{6CE3E7CC-42C4-41BE-980C-C1D4F7C08AD4}" type="sibTrans" cxnId="{6F37DA1C-58BD-4206-BED5-566A7AE89706}">
      <dgm:prSet/>
      <dgm:spPr/>
      <dgm:t>
        <a:bodyPr/>
        <a:lstStyle/>
        <a:p>
          <a:endParaRPr lang="da-DK"/>
        </a:p>
      </dgm:t>
    </dgm:pt>
    <dgm:pt modelId="{5CC6F206-1869-4AE5-88D3-5A008A8FBCC3}">
      <dgm:prSet/>
      <dgm:spPr/>
      <dgm:t>
        <a:bodyPr/>
        <a:lstStyle/>
        <a:p>
          <a:r>
            <a:rPr lang="da-DK" dirty="0"/>
            <a:t>Udvikling</a:t>
          </a:r>
        </a:p>
      </dgm:t>
    </dgm:pt>
    <dgm:pt modelId="{988DF28B-91CE-4A12-BEE3-9465F8EA0687}" type="parTrans" cxnId="{E908CB5C-4C92-430D-8F60-57DA69BF59EE}">
      <dgm:prSet/>
      <dgm:spPr/>
      <dgm:t>
        <a:bodyPr/>
        <a:lstStyle/>
        <a:p>
          <a:endParaRPr lang="da-DK"/>
        </a:p>
      </dgm:t>
    </dgm:pt>
    <dgm:pt modelId="{E7EC2C72-6361-4072-948E-D70298AA6800}" type="sibTrans" cxnId="{E908CB5C-4C92-430D-8F60-57DA69BF59EE}">
      <dgm:prSet/>
      <dgm:spPr/>
      <dgm:t>
        <a:bodyPr/>
        <a:lstStyle/>
        <a:p>
          <a:endParaRPr lang="da-DK"/>
        </a:p>
      </dgm:t>
    </dgm:pt>
    <dgm:pt modelId="{D2E2F6CA-284F-4AB5-ADF0-D5E90EE25C3E}" type="pres">
      <dgm:prSet presAssocID="{47AB29B9-9FD5-4911-BF4A-322A8336F756}" presName="hierChild1" presStyleCnt="0">
        <dgm:presLayoutVars>
          <dgm:orgChart val="1"/>
          <dgm:chPref val="1"/>
          <dgm:dir/>
          <dgm:animOne val="branch"/>
          <dgm:animLvl val="lvl"/>
          <dgm:resizeHandles/>
        </dgm:presLayoutVars>
      </dgm:prSet>
      <dgm:spPr/>
    </dgm:pt>
    <dgm:pt modelId="{30CA3AA7-1C29-4CD9-959A-425635DEA932}" type="pres">
      <dgm:prSet presAssocID="{888DDE59-863A-44B3-9FD5-7725C36F55F3}" presName="hierRoot1" presStyleCnt="0">
        <dgm:presLayoutVars>
          <dgm:hierBranch val="init"/>
        </dgm:presLayoutVars>
      </dgm:prSet>
      <dgm:spPr/>
    </dgm:pt>
    <dgm:pt modelId="{6242FA65-4925-4DF6-A886-31B6E1F8D460}" type="pres">
      <dgm:prSet presAssocID="{888DDE59-863A-44B3-9FD5-7725C36F55F3}" presName="rootComposite1" presStyleCnt="0"/>
      <dgm:spPr/>
    </dgm:pt>
    <dgm:pt modelId="{2D894DDF-C357-4EFC-8326-2C7D08BB1740}" type="pres">
      <dgm:prSet presAssocID="{888DDE59-863A-44B3-9FD5-7725C36F55F3}" presName="rootText1" presStyleLbl="node0" presStyleIdx="0" presStyleCnt="1">
        <dgm:presLayoutVars>
          <dgm:chPref val="3"/>
        </dgm:presLayoutVars>
      </dgm:prSet>
      <dgm:spPr/>
    </dgm:pt>
    <dgm:pt modelId="{1F4C0C9F-9645-4067-AB8C-967D0410ACE4}" type="pres">
      <dgm:prSet presAssocID="{888DDE59-863A-44B3-9FD5-7725C36F55F3}" presName="rootConnector1" presStyleLbl="node1" presStyleIdx="0" presStyleCnt="0"/>
      <dgm:spPr/>
    </dgm:pt>
    <dgm:pt modelId="{3C72FC05-ECBC-4033-8AB5-EB326063B1E3}" type="pres">
      <dgm:prSet presAssocID="{888DDE59-863A-44B3-9FD5-7725C36F55F3}" presName="hierChild2" presStyleCnt="0"/>
      <dgm:spPr/>
    </dgm:pt>
    <dgm:pt modelId="{F40A74AA-9CAF-45EF-8C4A-AB42B947A418}" type="pres">
      <dgm:prSet presAssocID="{0A9E3AB5-D8C6-4196-92A1-8D58016B147C}" presName="Name37" presStyleLbl="parChTrans1D2" presStyleIdx="0" presStyleCnt="9"/>
      <dgm:spPr/>
    </dgm:pt>
    <dgm:pt modelId="{1961E317-B0EE-40A1-B5C5-240F3B73E751}" type="pres">
      <dgm:prSet presAssocID="{A025FD2C-D47A-42C2-82FD-5063CF7FA740}" presName="hierRoot2" presStyleCnt="0">
        <dgm:presLayoutVars>
          <dgm:hierBranch val="init"/>
        </dgm:presLayoutVars>
      </dgm:prSet>
      <dgm:spPr/>
    </dgm:pt>
    <dgm:pt modelId="{4E58B221-5E10-4C2C-B5B7-A84CC795DA2B}" type="pres">
      <dgm:prSet presAssocID="{A025FD2C-D47A-42C2-82FD-5063CF7FA740}" presName="rootComposite" presStyleCnt="0"/>
      <dgm:spPr/>
    </dgm:pt>
    <dgm:pt modelId="{42E737D7-24C2-4B17-9664-C5176F492B1A}" type="pres">
      <dgm:prSet presAssocID="{A025FD2C-D47A-42C2-82FD-5063CF7FA740}" presName="rootText" presStyleLbl="node2" presStyleIdx="0" presStyleCnt="5">
        <dgm:presLayoutVars>
          <dgm:chPref val="3"/>
        </dgm:presLayoutVars>
      </dgm:prSet>
      <dgm:spPr/>
    </dgm:pt>
    <dgm:pt modelId="{C943EE09-1A1C-4B62-B4C7-070BDDFEA480}" type="pres">
      <dgm:prSet presAssocID="{A025FD2C-D47A-42C2-82FD-5063CF7FA740}" presName="rootConnector" presStyleLbl="node2" presStyleIdx="0" presStyleCnt="5"/>
      <dgm:spPr/>
    </dgm:pt>
    <dgm:pt modelId="{1CB37783-7DC4-406A-8022-A96FDA4E49B9}" type="pres">
      <dgm:prSet presAssocID="{A025FD2C-D47A-42C2-82FD-5063CF7FA740}" presName="hierChild4" presStyleCnt="0"/>
      <dgm:spPr/>
    </dgm:pt>
    <dgm:pt modelId="{04CD98AD-70C2-4022-92B8-4B9406BDD1D5}" type="pres">
      <dgm:prSet presAssocID="{A025FD2C-D47A-42C2-82FD-5063CF7FA740}" presName="hierChild5" presStyleCnt="0"/>
      <dgm:spPr/>
    </dgm:pt>
    <dgm:pt modelId="{4D29F056-EE51-49E1-811C-F5EF15A14178}" type="pres">
      <dgm:prSet presAssocID="{89E8C822-3879-46B2-A0FA-9DA4B5FF8D04}" presName="Name37" presStyleLbl="parChTrans1D2" presStyleIdx="1" presStyleCnt="9"/>
      <dgm:spPr/>
    </dgm:pt>
    <dgm:pt modelId="{9D6415CE-DE4F-4CA9-80C9-8212373C2B88}" type="pres">
      <dgm:prSet presAssocID="{D0FCD762-B046-43C6-9F57-DD76B49D7A1E}" presName="hierRoot2" presStyleCnt="0">
        <dgm:presLayoutVars>
          <dgm:hierBranch val="init"/>
        </dgm:presLayoutVars>
      </dgm:prSet>
      <dgm:spPr/>
    </dgm:pt>
    <dgm:pt modelId="{22CC84CB-7FE1-449E-B9C4-0A6BE478AA47}" type="pres">
      <dgm:prSet presAssocID="{D0FCD762-B046-43C6-9F57-DD76B49D7A1E}" presName="rootComposite" presStyleCnt="0"/>
      <dgm:spPr/>
    </dgm:pt>
    <dgm:pt modelId="{05BDEAF0-9B4B-4DE7-BDAE-6F8C1CAADEE3}" type="pres">
      <dgm:prSet presAssocID="{D0FCD762-B046-43C6-9F57-DD76B49D7A1E}" presName="rootText" presStyleLbl="node2" presStyleIdx="1" presStyleCnt="5">
        <dgm:presLayoutVars>
          <dgm:chPref val="3"/>
        </dgm:presLayoutVars>
      </dgm:prSet>
      <dgm:spPr/>
    </dgm:pt>
    <dgm:pt modelId="{14D4952A-BCEF-464F-8E0B-32F2078EC802}" type="pres">
      <dgm:prSet presAssocID="{D0FCD762-B046-43C6-9F57-DD76B49D7A1E}" presName="rootConnector" presStyleLbl="node2" presStyleIdx="1" presStyleCnt="5"/>
      <dgm:spPr/>
    </dgm:pt>
    <dgm:pt modelId="{362528F8-E908-4D1B-8FAC-E6282528CB21}" type="pres">
      <dgm:prSet presAssocID="{D0FCD762-B046-43C6-9F57-DD76B49D7A1E}" presName="hierChild4" presStyleCnt="0"/>
      <dgm:spPr/>
    </dgm:pt>
    <dgm:pt modelId="{2AE5E50D-7C36-4039-B47A-6DD0FC0F9E37}" type="pres">
      <dgm:prSet presAssocID="{D0FCD762-B046-43C6-9F57-DD76B49D7A1E}" presName="hierChild5" presStyleCnt="0"/>
      <dgm:spPr/>
    </dgm:pt>
    <dgm:pt modelId="{8CCB6979-CB86-40FE-8499-F1711736AB23}" type="pres">
      <dgm:prSet presAssocID="{AE461B22-8F56-44F6-A179-E8ACE23BEE05}" presName="Name37" presStyleLbl="parChTrans1D2" presStyleIdx="2" presStyleCnt="9"/>
      <dgm:spPr/>
    </dgm:pt>
    <dgm:pt modelId="{4FAA9E0C-EFED-4D15-B232-E51D316D2686}" type="pres">
      <dgm:prSet presAssocID="{01E6DE5A-D575-4101-9282-5968954A05C9}" presName="hierRoot2" presStyleCnt="0">
        <dgm:presLayoutVars>
          <dgm:hierBranch val="init"/>
        </dgm:presLayoutVars>
      </dgm:prSet>
      <dgm:spPr/>
    </dgm:pt>
    <dgm:pt modelId="{74104FD2-3EF6-474F-BB64-7E339A50098E}" type="pres">
      <dgm:prSet presAssocID="{01E6DE5A-D575-4101-9282-5968954A05C9}" presName="rootComposite" presStyleCnt="0"/>
      <dgm:spPr/>
    </dgm:pt>
    <dgm:pt modelId="{7B4DB8D0-75D3-464D-BB75-6A2C062A53E2}" type="pres">
      <dgm:prSet presAssocID="{01E6DE5A-D575-4101-9282-5968954A05C9}" presName="rootText" presStyleLbl="node2" presStyleIdx="2" presStyleCnt="5">
        <dgm:presLayoutVars>
          <dgm:chPref val="3"/>
        </dgm:presLayoutVars>
      </dgm:prSet>
      <dgm:spPr/>
    </dgm:pt>
    <dgm:pt modelId="{9652331E-657F-40C6-BFDD-1DFF4A80EA99}" type="pres">
      <dgm:prSet presAssocID="{01E6DE5A-D575-4101-9282-5968954A05C9}" presName="rootConnector" presStyleLbl="node2" presStyleIdx="2" presStyleCnt="5"/>
      <dgm:spPr/>
    </dgm:pt>
    <dgm:pt modelId="{EC264A94-9EEA-40FC-9EC1-6B4F881DA6B1}" type="pres">
      <dgm:prSet presAssocID="{01E6DE5A-D575-4101-9282-5968954A05C9}" presName="hierChild4" presStyleCnt="0"/>
      <dgm:spPr/>
    </dgm:pt>
    <dgm:pt modelId="{1FBDFD52-6B5E-47F4-A9AA-EBEFB10E79E6}" type="pres">
      <dgm:prSet presAssocID="{01E6DE5A-D575-4101-9282-5968954A05C9}" presName="hierChild5" presStyleCnt="0"/>
      <dgm:spPr/>
    </dgm:pt>
    <dgm:pt modelId="{B834730F-CF60-496C-A192-4A1E7FC56449}" type="pres">
      <dgm:prSet presAssocID="{27DF7F3B-73A5-413D-91F7-E1DF58CF1E09}" presName="Name37" presStyleLbl="parChTrans1D2" presStyleIdx="3" presStyleCnt="9"/>
      <dgm:spPr/>
    </dgm:pt>
    <dgm:pt modelId="{FBE7EEA7-C155-4016-B78C-5848FA34E638}" type="pres">
      <dgm:prSet presAssocID="{3B35B4D7-3EAA-4AEC-BE6E-07B879A54360}" presName="hierRoot2" presStyleCnt="0">
        <dgm:presLayoutVars>
          <dgm:hierBranch val="init"/>
        </dgm:presLayoutVars>
      </dgm:prSet>
      <dgm:spPr/>
    </dgm:pt>
    <dgm:pt modelId="{DC2A5704-DDD1-4ADA-AB4A-4A22552C6790}" type="pres">
      <dgm:prSet presAssocID="{3B35B4D7-3EAA-4AEC-BE6E-07B879A54360}" presName="rootComposite" presStyleCnt="0"/>
      <dgm:spPr/>
    </dgm:pt>
    <dgm:pt modelId="{121096EA-5FDA-4BF1-A41A-F73423778515}" type="pres">
      <dgm:prSet presAssocID="{3B35B4D7-3EAA-4AEC-BE6E-07B879A54360}" presName="rootText" presStyleLbl="node2" presStyleIdx="3" presStyleCnt="5">
        <dgm:presLayoutVars>
          <dgm:chPref val="3"/>
        </dgm:presLayoutVars>
      </dgm:prSet>
      <dgm:spPr/>
    </dgm:pt>
    <dgm:pt modelId="{00A982B3-9D8B-4057-80E1-9723EE877275}" type="pres">
      <dgm:prSet presAssocID="{3B35B4D7-3EAA-4AEC-BE6E-07B879A54360}" presName="rootConnector" presStyleLbl="node2" presStyleIdx="3" presStyleCnt="5"/>
      <dgm:spPr/>
    </dgm:pt>
    <dgm:pt modelId="{F0B6C04B-2F82-49DB-8674-CE2415E7D5C9}" type="pres">
      <dgm:prSet presAssocID="{3B35B4D7-3EAA-4AEC-BE6E-07B879A54360}" presName="hierChild4" presStyleCnt="0"/>
      <dgm:spPr/>
    </dgm:pt>
    <dgm:pt modelId="{45249BF1-BFA9-4056-91A1-04960082D061}" type="pres">
      <dgm:prSet presAssocID="{3B35B4D7-3EAA-4AEC-BE6E-07B879A54360}" presName="hierChild5" presStyleCnt="0"/>
      <dgm:spPr/>
    </dgm:pt>
    <dgm:pt modelId="{DB3D2E40-2361-4AD3-95A9-195BBEBB2DA2}" type="pres">
      <dgm:prSet presAssocID="{988DF28B-91CE-4A12-BEE3-9465F8EA0687}" presName="Name37" presStyleLbl="parChTrans1D2" presStyleIdx="4" presStyleCnt="9"/>
      <dgm:spPr/>
    </dgm:pt>
    <dgm:pt modelId="{558CF464-B404-4138-A6CC-69C0182EED29}" type="pres">
      <dgm:prSet presAssocID="{5CC6F206-1869-4AE5-88D3-5A008A8FBCC3}" presName="hierRoot2" presStyleCnt="0">
        <dgm:presLayoutVars>
          <dgm:hierBranch val="init"/>
        </dgm:presLayoutVars>
      </dgm:prSet>
      <dgm:spPr/>
    </dgm:pt>
    <dgm:pt modelId="{75FA8144-1FEA-46A2-9543-79981F988945}" type="pres">
      <dgm:prSet presAssocID="{5CC6F206-1869-4AE5-88D3-5A008A8FBCC3}" presName="rootComposite" presStyleCnt="0"/>
      <dgm:spPr/>
    </dgm:pt>
    <dgm:pt modelId="{F1C4521E-FD53-4EB5-9599-3FAF30C65D7A}" type="pres">
      <dgm:prSet presAssocID="{5CC6F206-1869-4AE5-88D3-5A008A8FBCC3}" presName="rootText" presStyleLbl="node2" presStyleIdx="4" presStyleCnt="5">
        <dgm:presLayoutVars>
          <dgm:chPref val="3"/>
        </dgm:presLayoutVars>
      </dgm:prSet>
      <dgm:spPr/>
    </dgm:pt>
    <dgm:pt modelId="{C82387A2-929E-4999-92E0-07388DE1F048}" type="pres">
      <dgm:prSet presAssocID="{5CC6F206-1869-4AE5-88D3-5A008A8FBCC3}" presName="rootConnector" presStyleLbl="node2" presStyleIdx="4" presStyleCnt="5"/>
      <dgm:spPr/>
    </dgm:pt>
    <dgm:pt modelId="{1ACDA30A-9B6F-4FC5-967E-950F7702BB28}" type="pres">
      <dgm:prSet presAssocID="{5CC6F206-1869-4AE5-88D3-5A008A8FBCC3}" presName="hierChild4" presStyleCnt="0"/>
      <dgm:spPr/>
    </dgm:pt>
    <dgm:pt modelId="{A794B71A-C9EF-4DDC-AE41-28E3236C29D4}" type="pres">
      <dgm:prSet presAssocID="{5CC6F206-1869-4AE5-88D3-5A008A8FBCC3}" presName="hierChild5" presStyleCnt="0"/>
      <dgm:spPr/>
    </dgm:pt>
    <dgm:pt modelId="{D9A4131C-125A-4D4E-94C6-9E243B62A980}" type="pres">
      <dgm:prSet presAssocID="{888DDE59-863A-44B3-9FD5-7725C36F55F3}" presName="hierChild3" presStyleCnt="0"/>
      <dgm:spPr/>
    </dgm:pt>
    <dgm:pt modelId="{03906E12-9F01-4373-837F-76FA76847023}" type="pres">
      <dgm:prSet presAssocID="{ABDD648B-0162-44C6-BF7E-6090F3FA85C3}" presName="Name111" presStyleLbl="parChTrans1D2" presStyleIdx="5" presStyleCnt="9"/>
      <dgm:spPr/>
    </dgm:pt>
    <dgm:pt modelId="{956C6EE9-ECA4-4B0A-B26F-E404796F3E6B}" type="pres">
      <dgm:prSet presAssocID="{C6E7D1BE-78C9-41E5-9641-EED40176E8BD}" presName="hierRoot3" presStyleCnt="0">
        <dgm:presLayoutVars>
          <dgm:hierBranch val="init"/>
        </dgm:presLayoutVars>
      </dgm:prSet>
      <dgm:spPr/>
    </dgm:pt>
    <dgm:pt modelId="{CD05B1EB-958D-4C39-AE87-D2677FACC5C2}" type="pres">
      <dgm:prSet presAssocID="{C6E7D1BE-78C9-41E5-9641-EED40176E8BD}" presName="rootComposite3" presStyleCnt="0"/>
      <dgm:spPr/>
    </dgm:pt>
    <dgm:pt modelId="{0D22970C-510D-4F04-B151-8F08E5CA1100}" type="pres">
      <dgm:prSet presAssocID="{C6E7D1BE-78C9-41E5-9641-EED40176E8BD}" presName="rootText3" presStyleLbl="asst1" presStyleIdx="0" presStyleCnt="4">
        <dgm:presLayoutVars>
          <dgm:chPref val="3"/>
        </dgm:presLayoutVars>
      </dgm:prSet>
      <dgm:spPr/>
    </dgm:pt>
    <dgm:pt modelId="{F48B2EDF-4CBF-49F8-8ABC-8CBCB50BC91F}" type="pres">
      <dgm:prSet presAssocID="{C6E7D1BE-78C9-41E5-9641-EED40176E8BD}" presName="rootConnector3" presStyleLbl="asst1" presStyleIdx="0" presStyleCnt="4"/>
      <dgm:spPr/>
    </dgm:pt>
    <dgm:pt modelId="{3F5BF33D-3ECE-488D-A4D3-6A0F2EE452FD}" type="pres">
      <dgm:prSet presAssocID="{C6E7D1BE-78C9-41E5-9641-EED40176E8BD}" presName="hierChild6" presStyleCnt="0"/>
      <dgm:spPr/>
    </dgm:pt>
    <dgm:pt modelId="{E5BC8C05-C9FD-4D82-A749-44E10DB17AF3}" type="pres">
      <dgm:prSet presAssocID="{C6E7D1BE-78C9-41E5-9641-EED40176E8BD}" presName="hierChild7" presStyleCnt="0"/>
      <dgm:spPr/>
    </dgm:pt>
    <dgm:pt modelId="{F4C0B55A-3066-4CAC-BC52-17A0B2C8B713}" type="pres">
      <dgm:prSet presAssocID="{115A706C-7742-46CC-8922-4B4EA53B00D6}" presName="Name111" presStyleLbl="parChTrans1D2" presStyleIdx="6" presStyleCnt="9"/>
      <dgm:spPr/>
    </dgm:pt>
    <dgm:pt modelId="{CE40D1CE-E937-4064-A9AE-1E347C9F0A6A}" type="pres">
      <dgm:prSet presAssocID="{1EB258D2-C60E-44A9-BC54-5152135DDDC1}" presName="hierRoot3" presStyleCnt="0">
        <dgm:presLayoutVars>
          <dgm:hierBranch val="init"/>
        </dgm:presLayoutVars>
      </dgm:prSet>
      <dgm:spPr/>
    </dgm:pt>
    <dgm:pt modelId="{334CCFF7-D33E-4FB4-95A3-ABF81EDA5903}" type="pres">
      <dgm:prSet presAssocID="{1EB258D2-C60E-44A9-BC54-5152135DDDC1}" presName="rootComposite3" presStyleCnt="0"/>
      <dgm:spPr/>
    </dgm:pt>
    <dgm:pt modelId="{9CB17911-8CC3-406E-B514-AD59A9B5EA31}" type="pres">
      <dgm:prSet presAssocID="{1EB258D2-C60E-44A9-BC54-5152135DDDC1}" presName="rootText3" presStyleLbl="asst1" presStyleIdx="1" presStyleCnt="4">
        <dgm:presLayoutVars>
          <dgm:chPref val="3"/>
        </dgm:presLayoutVars>
      </dgm:prSet>
      <dgm:spPr/>
    </dgm:pt>
    <dgm:pt modelId="{461CCC64-096A-45B2-88A0-2BBD00B2D12D}" type="pres">
      <dgm:prSet presAssocID="{1EB258D2-C60E-44A9-BC54-5152135DDDC1}" presName="rootConnector3" presStyleLbl="asst1" presStyleIdx="1" presStyleCnt="4"/>
      <dgm:spPr/>
    </dgm:pt>
    <dgm:pt modelId="{91F47825-A84E-4117-B0E2-BA8A37112E50}" type="pres">
      <dgm:prSet presAssocID="{1EB258D2-C60E-44A9-BC54-5152135DDDC1}" presName="hierChild6" presStyleCnt="0"/>
      <dgm:spPr/>
    </dgm:pt>
    <dgm:pt modelId="{7E10DF3C-B84A-4C7E-A7D5-A8F7021F1187}" type="pres">
      <dgm:prSet presAssocID="{1EB258D2-C60E-44A9-BC54-5152135DDDC1}" presName="hierChild7" presStyleCnt="0"/>
      <dgm:spPr/>
    </dgm:pt>
    <dgm:pt modelId="{86CB4920-7C66-47BE-A374-37200B88A3D4}" type="pres">
      <dgm:prSet presAssocID="{98AC6218-2FC1-469B-A94E-FAA6D380F390}" presName="Name111" presStyleLbl="parChTrans1D2" presStyleIdx="7" presStyleCnt="9"/>
      <dgm:spPr/>
    </dgm:pt>
    <dgm:pt modelId="{6DFF850A-106A-421C-B65D-A88F9C203E9A}" type="pres">
      <dgm:prSet presAssocID="{07C6C0AA-24FC-4C9A-ACEC-CE2A0D69D1E4}" presName="hierRoot3" presStyleCnt="0">
        <dgm:presLayoutVars>
          <dgm:hierBranch val="init"/>
        </dgm:presLayoutVars>
      </dgm:prSet>
      <dgm:spPr/>
    </dgm:pt>
    <dgm:pt modelId="{E63D8911-2ADB-405A-8D88-2539221768D8}" type="pres">
      <dgm:prSet presAssocID="{07C6C0AA-24FC-4C9A-ACEC-CE2A0D69D1E4}" presName="rootComposite3" presStyleCnt="0"/>
      <dgm:spPr/>
    </dgm:pt>
    <dgm:pt modelId="{9B8B2B3A-5AFE-48D4-B448-96E7B8B21F4D}" type="pres">
      <dgm:prSet presAssocID="{07C6C0AA-24FC-4C9A-ACEC-CE2A0D69D1E4}" presName="rootText3" presStyleLbl="asst1" presStyleIdx="2" presStyleCnt="4">
        <dgm:presLayoutVars>
          <dgm:chPref val="3"/>
        </dgm:presLayoutVars>
      </dgm:prSet>
      <dgm:spPr/>
    </dgm:pt>
    <dgm:pt modelId="{FB4C2A86-688B-4F42-9C73-D7082A3C1E51}" type="pres">
      <dgm:prSet presAssocID="{07C6C0AA-24FC-4C9A-ACEC-CE2A0D69D1E4}" presName="rootConnector3" presStyleLbl="asst1" presStyleIdx="2" presStyleCnt="4"/>
      <dgm:spPr/>
    </dgm:pt>
    <dgm:pt modelId="{7A7D0FFC-35C9-4845-AC5D-30DE75F80119}" type="pres">
      <dgm:prSet presAssocID="{07C6C0AA-24FC-4C9A-ACEC-CE2A0D69D1E4}" presName="hierChild6" presStyleCnt="0"/>
      <dgm:spPr/>
    </dgm:pt>
    <dgm:pt modelId="{027CDB48-08C2-4A78-931F-FF94DD638121}" type="pres">
      <dgm:prSet presAssocID="{07C6C0AA-24FC-4C9A-ACEC-CE2A0D69D1E4}" presName="hierChild7" presStyleCnt="0"/>
      <dgm:spPr/>
    </dgm:pt>
    <dgm:pt modelId="{4C9C6FBA-A6E3-4035-BABA-DDBD976B57DF}" type="pres">
      <dgm:prSet presAssocID="{CACD3A5B-91F6-4E9B-A530-CD07FA97A949}" presName="Name111" presStyleLbl="parChTrans1D2" presStyleIdx="8" presStyleCnt="9"/>
      <dgm:spPr/>
    </dgm:pt>
    <dgm:pt modelId="{E4973B1F-2FA5-459B-A4A6-0ADB4DE3CDBA}" type="pres">
      <dgm:prSet presAssocID="{3E56EA7E-5A18-46BD-94A0-42147F5D1A24}" presName="hierRoot3" presStyleCnt="0">
        <dgm:presLayoutVars>
          <dgm:hierBranch val="init"/>
        </dgm:presLayoutVars>
      </dgm:prSet>
      <dgm:spPr/>
    </dgm:pt>
    <dgm:pt modelId="{DBA063F7-AA1D-4DBE-91AA-4E56A34FAF2F}" type="pres">
      <dgm:prSet presAssocID="{3E56EA7E-5A18-46BD-94A0-42147F5D1A24}" presName="rootComposite3" presStyleCnt="0"/>
      <dgm:spPr/>
    </dgm:pt>
    <dgm:pt modelId="{18937CFE-D220-43BB-89B3-F6ABE858FEE1}" type="pres">
      <dgm:prSet presAssocID="{3E56EA7E-5A18-46BD-94A0-42147F5D1A24}" presName="rootText3" presStyleLbl="asst1" presStyleIdx="3" presStyleCnt="4">
        <dgm:presLayoutVars>
          <dgm:chPref val="3"/>
        </dgm:presLayoutVars>
      </dgm:prSet>
      <dgm:spPr/>
    </dgm:pt>
    <dgm:pt modelId="{B89A048A-64C7-463C-BE77-02AC6B74A3BC}" type="pres">
      <dgm:prSet presAssocID="{3E56EA7E-5A18-46BD-94A0-42147F5D1A24}" presName="rootConnector3" presStyleLbl="asst1" presStyleIdx="3" presStyleCnt="4"/>
      <dgm:spPr/>
    </dgm:pt>
    <dgm:pt modelId="{1D583048-F9E0-40A0-81FF-1A20916B2133}" type="pres">
      <dgm:prSet presAssocID="{3E56EA7E-5A18-46BD-94A0-42147F5D1A24}" presName="hierChild6" presStyleCnt="0"/>
      <dgm:spPr/>
    </dgm:pt>
    <dgm:pt modelId="{C31A5532-A43E-4AF6-B8F0-D5014C1F1757}" type="pres">
      <dgm:prSet presAssocID="{3E56EA7E-5A18-46BD-94A0-42147F5D1A24}" presName="hierChild7" presStyleCnt="0"/>
      <dgm:spPr/>
    </dgm:pt>
  </dgm:ptLst>
  <dgm:cxnLst>
    <dgm:cxn modelId="{EA2A7100-D72E-49A3-8A99-44020C56F65A}" srcId="{888DDE59-863A-44B3-9FD5-7725C36F55F3}" destId="{A025FD2C-D47A-42C2-82FD-5063CF7FA740}" srcOrd="4" destOrd="0" parTransId="{0A9E3AB5-D8C6-4196-92A1-8D58016B147C}" sibTransId="{E1C1CC08-9422-462F-AC2C-D337961E4B90}"/>
    <dgm:cxn modelId="{F649D002-2A53-43FA-BC40-D921CAF58543}" type="presOf" srcId="{3E56EA7E-5A18-46BD-94A0-42147F5D1A24}" destId="{18937CFE-D220-43BB-89B3-F6ABE858FEE1}" srcOrd="0" destOrd="0" presId="urn:microsoft.com/office/officeart/2005/8/layout/orgChart1"/>
    <dgm:cxn modelId="{4887930B-FD87-4B05-902B-1E93B684360E}" type="presOf" srcId="{1EB258D2-C60E-44A9-BC54-5152135DDDC1}" destId="{461CCC64-096A-45B2-88A0-2BBD00B2D12D}" srcOrd="1" destOrd="0" presId="urn:microsoft.com/office/officeart/2005/8/layout/orgChart1"/>
    <dgm:cxn modelId="{D3586A15-BA56-4EE3-9BCC-08B4D7049762}" type="presOf" srcId="{A025FD2C-D47A-42C2-82FD-5063CF7FA740}" destId="{C943EE09-1A1C-4B62-B4C7-070BDDFEA480}" srcOrd="1" destOrd="0" presId="urn:microsoft.com/office/officeart/2005/8/layout/orgChart1"/>
    <dgm:cxn modelId="{B438F219-E780-4C5E-BF35-16109CBA05EB}" type="presOf" srcId="{C6E7D1BE-78C9-41E5-9641-EED40176E8BD}" destId="{0D22970C-510D-4F04-B151-8F08E5CA1100}" srcOrd="0" destOrd="0" presId="urn:microsoft.com/office/officeart/2005/8/layout/orgChart1"/>
    <dgm:cxn modelId="{6F37DA1C-58BD-4206-BED5-566A7AE89706}" srcId="{888DDE59-863A-44B3-9FD5-7725C36F55F3}" destId="{3B35B4D7-3EAA-4AEC-BE6E-07B879A54360}" srcOrd="7" destOrd="0" parTransId="{27DF7F3B-73A5-413D-91F7-E1DF58CF1E09}" sibTransId="{6CE3E7CC-42C4-41BE-980C-C1D4F7C08AD4}"/>
    <dgm:cxn modelId="{F3D07220-B846-41FA-902B-BD8106AC6643}" type="presOf" srcId="{888DDE59-863A-44B3-9FD5-7725C36F55F3}" destId="{1F4C0C9F-9645-4067-AB8C-967D0410ACE4}" srcOrd="1" destOrd="0" presId="urn:microsoft.com/office/officeart/2005/8/layout/orgChart1"/>
    <dgm:cxn modelId="{28082A24-076D-4CB3-82F2-79BBABAF6CE0}" type="presOf" srcId="{3B35B4D7-3EAA-4AEC-BE6E-07B879A54360}" destId="{00A982B3-9D8B-4057-80E1-9723EE877275}" srcOrd="1" destOrd="0" presId="urn:microsoft.com/office/officeart/2005/8/layout/orgChart1"/>
    <dgm:cxn modelId="{A8678A2B-4669-441F-9A45-41EB286E74A7}" type="presOf" srcId="{0A9E3AB5-D8C6-4196-92A1-8D58016B147C}" destId="{F40A74AA-9CAF-45EF-8C4A-AB42B947A418}" srcOrd="0" destOrd="0" presId="urn:microsoft.com/office/officeart/2005/8/layout/orgChart1"/>
    <dgm:cxn modelId="{4EE5742C-826C-43B0-B715-1F359E2C906B}" type="presOf" srcId="{3E56EA7E-5A18-46BD-94A0-42147F5D1A24}" destId="{B89A048A-64C7-463C-BE77-02AC6B74A3BC}" srcOrd="1" destOrd="0" presId="urn:microsoft.com/office/officeart/2005/8/layout/orgChart1"/>
    <dgm:cxn modelId="{FEC3B82D-D967-4FF4-9DB2-BA630A237350}" srcId="{888DDE59-863A-44B3-9FD5-7725C36F55F3}" destId="{1EB258D2-C60E-44A9-BC54-5152135DDDC1}" srcOrd="1" destOrd="0" parTransId="{115A706C-7742-46CC-8922-4B4EA53B00D6}" sibTransId="{DD7EB8B8-E110-48A0-8B4B-AAB946784F62}"/>
    <dgm:cxn modelId="{1AEE842F-3C1B-48D4-8265-E42E04B37FD6}" type="presOf" srcId="{ABDD648B-0162-44C6-BF7E-6090F3FA85C3}" destId="{03906E12-9F01-4373-837F-76FA76847023}" srcOrd="0" destOrd="0" presId="urn:microsoft.com/office/officeart/2005/8/layout/orgChart1"/>
    <dgm:cxn modelId="{97A40D3F-35F2-4C6B-B2EA-6AC998CBC86E}" type="presOf" srcId="{AE461B22-8F56-44F6-A179-E8ACE23BEE05}" destId="{8CCB6979-CB86-40FE-8499-F1711736AB23}" srcOrd="0" destOrd="0" presId="urn:microsoft.com/office/officeart/2005/8/layout/orgChart1"/>
    <dgm:cxn modelId="{E908CB5C-4C92-430D-8F60-57DA69BF59EE}" srcId="{888DDE59-863A-44B3-9FD5-7725C36F55F3}" destId="{5CC6F206-1869-4AE5-88D3-5A008A8FBCC3}" srcOrd="8" destOrd="0" parTransId="{988DF28B-91CE-4A12-BEE3-9465F8EA0687}" sibTransId="{E7EC2C72-6361-4072-948E-D70298AA6800}"/>
    <dgm:cxn modelId="{097AFD66-64A3-4833-86BE-675FE6B5FE17}" type="presOf" srcId="{01E6DE5A-D575-4101-9282-5968954A05C9}" destId="{9652331E-657F-40C6-BFDD-1DFF4A80EA99}" srcOrd="1" destOrd="0" presId="urn:microsoft.com/office/officeart/2005/8/layout/orgChart1"/>
    <dgm:cxn modelId="{96930A4A-9CA3-4B4D-B33D-CD284731078F}" type="presOf" srcId="{27DF7F3B-73A5-413D-91F7-E1DF58CF1E09}" destId="{B834730F-CF60-496C-A192-4A1E7FC56449}" srcOrd="0" destOrd="0" presId="urn:microsoft.com/office/officeart/2005/8/layout/orgChart1"/>
    <dgm:cxn modelId="{95958E6D-488B-4059-8286-3423D5460767}" srcId="{47AB29B9-9FD5-4911-BF4A-322A8336F756}" destId="{888DDE59-863A-44B3-9FD5-7725C36F55F3}" srcOrd="0" destOrd="0" parTransId="{411023EE-95DE-46D8-B6C7-1B4B8C677DFC}" sibTransId="{B006AE91-ADA8-40D0-A142-16AFDBE3CDF2}"/>
    <dgm:cxn modelId="{B8F1AC74-1963-4471-9F85-F5FB7807A7C3}" type="presOf" srcId="{01E6DE5A-D575-4101-9282-5968954A05C9}" destId="{7B4DB8D0-75D3-464D-BB75-6A2C062A53E2}" srcOrd="0" destOrd="0" presId="urn:microsoft.com/office/officeart/2005/8/layout/orgChart1"/>
    <dgm:cxn modelId="{32147F59-24BF-451A-9F8C-C021354318B0}" type="presOf" srcId="{C6E7D1BE-78C9-41E5-9641-EED40176E8BD}" destId="{F48B2EDF-4CBF-49F8-8ABC-8CBCB50BC91F}" srcOrd="1" destOrd="0" presId="urn:microsoft.com/office/officeart/2005/8/layout/orgChart1"/>
    <dgm:cxn modelId="{578B217B-BA94-449A-85D5-9462415CA3F9}" type="presOf" srcId="{115A706C-7742-46CC-8922-4B4EA53B00D6}" destId="{F4C0B55A-3066-4CAC-BC52-17A0B2C8B713}" srcOrd="0" destOrd="0" presId="urn:microsoft.com/office/officeart/2005/8/layout/orgChart1"/>
    <dgm:cxn modelId="{875EA87B-8FB3-4682-BFFD-9E2685DC0005}" type="presOf" srcId="{5CC6F206-1869-4AE5-88D3-5A008A8FBCC3}" destId="{F1C4521E-FD53-4EB5-9599-3FAF30C65D7A}" srcOrd="0" destOrd="0" presId="urn:microsoft.com/office/officeart/2005/8/layout/orgChart1"/>
    <dgm:cxn modelId="{92013C80-DE56-4333-AB44-D1D4DD53F925}" type="presOf" srcId="{D0FCD762-B046-43C6-9F57-DD76B49D7A1E}" destId="{05BDEAF0-9B4B-4DE7-BDAE-6F8C1CAADEE3}" srcOrd="0" destOrd="0" presId="urn:microsoft.com/office/officeart/2005/8/layout/orgChart1"/>
    <dgm:cxn modelId="{6ECC9F82-D20C-4D2D-BC76-FFA12E293054}" type="presOf" srcId="{CACD3A5B-91F6-4E9B-A530-CD07FA97A949}" destId="{4C9C6FBA-A6E3-4035-BABA-DDBD976B57DF}" srcOrd="0" destOrd="0" presId="urn:microsoft.com/office/officeart/2005/8/layout/orgChart1"/>
    <dgm:cxn modelId="{4CD15387-D7E1-45B6-8F6E-E4FB5C910D24}" type="presOf" srcId="{A025FD2C-D47A-42C2-82FD-5063CF7FA740}" destId="{42E737D7-24C2-4B17-9664-C5176F492B1A}" srcOrd="0" destOrd="0" presId="urn:microsoft.com/office/officeart/2005/8/layout/orgChart1"/>
    <dgm:cxn modelId="{E64B218C-522B-4E95-9148-E6204E860F03}" type="presOf" srcId="{D0FCD762-B046-43C6-9F57-DD76B49D7A1E}" destId="{14D4952A-BCEF-464F-8E0B-32F2078EC802}" srcOrd="1" destOrd="0" presId="urn:microsoft.com/office/officeart/2005/8/layout/orgChart1"/>
    <dgm:cxn modelId="{D31F8395-4450-45AC-A435-A6AEA44C9190}" type="presOf" srcId="{07C6C0AA-24FC-4C9A-ACEC-CE2A0D69D1E4}" destId="{9B8B2B3A-5AFE-48D4-B448-96E7B8B21F4D}" srcOrd="0" destOrd="0" presId="urn:microsoft.com/office/officeart/2005/8/layout/orgChart1"/>
    <dgm:cxn modelId="{7A371D9A-001A-4613-9451-2903D817D963}" srcId="{888DDE59-863A-44B3-9FD5-7725C36F55F3}" destId="{07C6C0AA-24FC-4C9A-ACEC-CE2A0D69D1E4}" srcOrd="2" destOrd="0" parTransId="{98AC6218-2FC1-469B-A94E-FAA6D380F390}" sibTransId="{1686DBFF-944F-42CA-9F79-D09CEA6A1924}"/>
    <dgm:cxn modelId="{3CF6769C-C6C1-4325-A543-8DE33B086404}" type="presOf" srcId="{98AC6218-2FC1-469B-A94E-FAA6D380F390}" destId="{86CB4920-7C66-47BE-A374-37200B88A3D4}" srcOrd="0" destOrd="0" presId="urn:microsoft.com/office/officeart/2005/8/layout/orgChart1"/>
    <dgm:cxn modelId="{9C7483A1-29E1-4C8D-8666-CAF011FE7467}" type="presOf" srcId="{47AB29B9-9FD5-4911-BF4A-322A8336F756}" destId="{D2E2F6CA-284F-4AB5-ADF0-D5E90EE25C3E}" srcOrd="0" destOrd="0" presId="urn:microsoft.com/office/officeart/2005/8/layout/orgChart1"/>
    <dgm:cxn modelId="{691243A3-7230-4B83-AAE0-70C3214C5848}" srcId="{888DDE59-863A-44B3-9FD5-7725C36F55F3}" destId="{C6E7D1BE-78C9-41E5-9641-EED40176E8BD}" srcOrd="0" destOrd="0" parTransId="{ABDD648B-0162-44C6-BF7E-6090F3FA85C3}" sibTransId="{E8B53708-F306-4CF4-B2CF-820E0C30A4A0}"/>
    <dgm:cxn modelId="{5BDFC3AB-1A14-4FA0-B004-499BAF3EE233}" type="presOf" srcId="{888DDE59-863A-44B3-9FD5-7725C36F55F3}" destId="{2D894DDF-C357-4EFC-8326-2C7D08BB1740}" srcOrd="0" destOrd="0" presId="urn:microsoft.com/office/officeart/2005/8/layout/orgChart1"/>
    <dgm:cxn modelId="{2BBE08AF-43EE-4C11-B7BE-0E3AC1794D03}" type="presOf" srcId="{988DF28B-91CE-4A12-BEE3-9465F8EA0687}" destId="{DB3D2E40-2361-4AD3-95A9-195BBEBB2DA2}" srcOrd="0" destOrd="0" presId="urn:microsoft.com/office/officeart/2005/8/layout/orgChart1"/>
    <dgm:cxn modelId="{9D2BE8B1-8F83-4C61-86A2-048650D3C88D}" type="presOf" srcId="{07C6C0AA-24FC-4C9A-ACEC-CE2A0D69D1E4}" destId="{FB4C2A86-688B-4F42-9C73-D7082A3C1E51}" srcOrd="1" destOrd="0" presId="urn:microsoft.com/office/officeart/2005/8/layout/orgChart1"/>
    <dgm:cxn modelId="{0D278EB9-EE3F-4F67-8957-29E9AB1D91D8}" type="presOf" srcId="{89E8C822-3879-46B2-A0FA-9DA4B5FF8D04}" destId="{4D29F056-EE51-49E1-811C-F5EF15A14178}" srcOrd="0" destOrd="0" presId="urn:microsoft.com/office/officeart/2005/8/layout/orgChart1"/>
    <dgm:cxn modelId="{929557BB-4555-4929-B88E-B9E1B1A8D2FD}" type="presOf" srcId="{1EB258D2-C60E-44A9-BC54-5152135DDDC1}" destId="{9CB17911-8CC3-406E-B514-AD59A9B5EA31}" srcOrd="0" destOrd="0" presId="urn:microsoft.com/office/officeart/2005/8/layout/orgChart1"/>
    <dgm:cxn modelId="{CD4819D3-B9E3-4F4D-89BE-DFDB158BBD01}" srcId="{888DDE59-863A-44B3-9FD5-7725C36F55F3}" destId="{01E6DE5A-D575-4101-9282-5968954A05C9}" srcOrd="6" destOrd="0" parTransId="{AE461B22-8F56-44F6-A179-E8ACE23BEE05}" sibTransId="{029155C8-CEE6-4307-8731-0A6420CDA29B}"/>
    <dgm:cxn modelId="{EA1B9EE6-3994-46A0-8244-FE50F48D9567}" type="presOf" srcId="{5CC6F206-1869-4AE5-88D3-5A008A8FBCC3}" destId="{C82387A2-929E-4999-92E0-07388DE1F048}" srcOrd="1" destOrd="0" presId="urn:microsoft.com/office/officeart/2005/8/layout/orgChart1"/>
    <dgm:cxn modelId="{9CE116F3-D888-478C-B81A-0D6189DBB647}" type="presOf" srcId="{3B35B4D7-3EAA-4AEC-BE6E-07B879A54360}" destId="{121096EA-5FDA-4BF1-A41A-F73423778515}" srcOrd="0" destOrd="0" presId="urn:microsoft.com/office/officeart/2005/8/layout/orgChart1"/>
    <dgm:cxn modelId="{7E9D00FB-AFF7-43E1-996D-CE2A97A6CBDE}" srcId="{888DDE59-863A-44B3-9FD5-7725C36F55F3}" destId="{3E56EA7E-5A18-46BD-94A0-42147F5D1A24}" srcOrd="3" destOrd="0" parTransId="{CACD3A5B-91F6-4E9B-A530-CD07FA97A949}" sibTransId="{2B12F0FE-4DF2-414F-8ED2-03F5FBF4A543}"/>
    <dgm:cxn modelId="{B43EB8FD-2F4B-43BA-B49A-33039F70D58A}" srcId="{888DDE59-863A-44B3-9FD5-7725C36F55F3}" destId="{D0FCD762-B046-43C6-9F57-DD76B49D7A1E}" srcOrd="5" destOrd="0" parTransId="{89E8C822-3879-46B2-A0FA-9DA4B5FF8D04}" sibTransId="{227E18CF-9D47-4E2D-BAB9-0A997F53EDF1}"/>
    <dgm:cxn modelId="{A3E04661-A7C8-4263-8E55-5C993A156FD3}" type="presParOf" srcId="{D2E2F6CA-284F-4AB5-ADF0-D5E90EE25C3E}" destId="{30CA3AA7-1C29-4CD9-959A-425635DEA932}" srcOrd="0" destOrd="0" presId="urn:microsoft.com/office/officeart/2005/8/layout/orgChart1"/>
    <dgm:cxn modelId="{EF19AFE0-31B5-42CC-AA23-E26DF6C24094}" type="presParOf" srcId="{30CA3AA7-1C29-4CD9-959A-425635DEA932}" destId="{6242FA65-4925-4DF6-A886-31B6E1F8D460}" srcOrd="0" destOrd="0" presId="urn:microsoft.com/office/officeart/2005/8/layout/orgChart1"/>
    <dgm:cxn modelId="{90CCD592-33A0-4942-8BFE-F325C41CFC3B}" type="presParOf" srcId="{6242FA65-4925-4DF6-A886-31B6E1F8D460}" destId="{2D894DDF-C357-4EFC-8326-2C7D08BB1740}" srcOrd="0" destOrd="0" presId="urn:microsoft.com/office/officeart/2005/8/layout/orgChart1"/>
    <dgm:cxn modelId="{07BEC9E2-BE30-4BBE-8E5E-3DC0C32156D7}" type="presParOf" srcId="{6242FA65-4925-4DF6-A886-31B6E1F8D460}" destId="{1F4C0C9F-9645-4067-AB8C-967D0410ACE4}" srcOrd="1" destOrd="0" presId="urn:microsoft.com/office/officeart/2005/8/layout/orgChart1"/>
    <dgm:cxn modelId="{1E48625F-D53E-426F-81D4-1B2423B7E67F}" type="presParOf" srcId="{30CA3AA7-1C29-4CD9-959A-425635DEA932}" destId="{3C72FC05-ECBC-4033-8AB5-EB326063B1E3}" srcOrd="1" destOrd="0" presId="urn:microsoft.com/office/officeart/2005/8/layout/orgChart1"/>
    <dgm:cxn modelId="{AC7E7B32-D7E7-4B52-BCDF-7F42D47606CE}" type="presParOf" srcId="{3C72FC05-ECBC-4033-8AB5-EB326063B1E3}" destId="{F40A74AA-9CAF-45EF-8C4A-AB42B947A418}" srcOrd="0" destOrd="0" presId="urn:microsoft.com/office/officeart/2005/8/layout/orgChart1"/>
    <dgm:cxn modelId="{939EBFAF-0A85-4366-9BFC-C895DA3FB054}" type="presParOf" srcId="{3C72FC05-ECBC-4033-8AB5-EB326063B1E3}" destId="{1961E317-B0EE-40A1-B5C5-240F3B73E751}" srcOrd="1" destOrd="0" presId="urn:microsoft.com/office/officeart/2005/8/layout/orgChart1"/>
    <dgm:cxn modelId="{F7B84975-E586-46B2-8034-5146CDB844E5}" type="presParOf" srcId="{1961E317-B0EE-40A1-B5C5-240F3B73E751}" destId="{4E58B221-5E10-4C2C-B5B7-A84CC795DA2B}" srcOrd="0" destOrd="0" presId="urn:microsoft.com/office/officeart/2005/8/layout/orgChart1"/>
    <dgm:cxn modelId="{B6EB782E-61B6-4ADA-860E-A3BB1CFD63C7}" type="presParOf" srcId="{4E58B221-5E10-4C2C-B5B7-A84CC795DA2B}" destId="{42E737D7-24C2-4B17-9664-C5176F492B1A}" srcOrd="0" destOrd="0" presId="urn:microsoft.com/office/officeart/2005/8/layout/orgChart1"/>
    <dgm:cxn modelId="{46E0D6BC-AD4C-4156-9B40-ECB2B90DF370}" type="presParOf" srcId="{4E58B221-5E10-4C2C-B5B7-A84CC795DA2B}" destId="{C943EE09-1A1C-4B62-B4C7-070BDDFEA480}" srcOrd="1" destOrd="0" presId="urn:microsoft.com/office/officeart/2005/8/layout/orgChart1"/>
    <dgm:cxn modelId="{D510BF30-E1E3-4F60-8D33-43A138ADFB4A}" type="presParOf" srcId="{1961E317-B0EE-40A1-B5C5-240F3B73E751}" destId="{1CB37783-7DC4-406A-8022-A96FDA4E49B9}" srcOrd="1" destOrd="0" presId="urn:microsoft.com/office/officeart/2005/8/layout/orgChart1"/>
    <dgm:cxn modelId="{FDF14C98-F888-403F-87E3-594DF6E95817}" type="presParOf" srcId="{1961E317-B0EE-40A1-B5C5-240F3B73E751}" destId="{04CD98AD-70C2-4022-92B8-4B9406BDD1D5}" srcOrd="2" destOrd="0" presId="urn:microsoft.com/office/officeart/2005/8/layout/orgChart1"/>
    <dgm:cxn modelId="{C6A525B1-C46A-45EC-91CD-A7E25B601DA6}" type="presParOf" srcId="{3C72FC05-ECBC-4033-8AB5-EB326063B1E3}" destId="{4D29F056-EE51-49E1-811C-F5EF15A14178}" srcOrd="2" destOrd="0" presId="urn:microsoft.com/office/officeart/2005/8/layout/orgChart1"/>
    <dgm:cxn modelId="{7F0724D0-7AEB-4DF8-8CEF-C7EB7C3B35B3}" type="presParOf" srcId="{3C72FC05-ECBC-4033-8AB5-EB326063B1E3}" destId="{9D6415CE-DE4F-4CA9-80C9-8212373C2B88}" srcOrd="3" destOrd="0" presId="urn:microsoft.com/office/officeart/2005/8/layout/orgChart1"/>
    <dgm:cxn modelId="{5ADF272B-8BB9-47E3-A420-91459A666709}" type="presParOf" srcId="{9D6415CE-DE4F-4CA9-80C9-8212373C2B88}" destId="{22CC84CB-7FE1-449E-B9C4-0A6BE478AA47}" srcOrd="0" destOrd="0" presId="urn:microsoft.com/office/officeart/2005/8/layout/orgChart1"/>
    <dgm:cxn modelId="{C3EFC3F0-DE14-4B7B-8470-F8B85ABD8B7E}" type="presParOf" srcId="{22CC84CB-7FE1-449E-B9C4-0A6BE478AA47}" destId="{05BDEAF0-9B4B-4DE7-BDAE-6F8C1CAADEE3}" srcOrd="0" destOrd="0" presId="urn:microsoft.com/office/officeart/2005/8/layout/orgChart1"/>
    <dgm:cxn modelId="{FBF8D706-9B30-433F-8701-F00B9910B882}" type="presParOf" srcId="{22CC84CB-7FE1-449E-B9C4-0A6BE478AA47}" destId="{14D4952A-BCEF-464F-8E0B-32F2078EC802}" srcOrd="1" destOrd="0" presId="urn:microsoft.com/office/officeart/2005/8/layout/orgChart1"/>
    <dgm:cxn modelId="{3E5313A8-D34C-4B48-97B5-05D09390AD23}" type="presParOf" srcId="{9D6415CE-DE4F-4CA9-80C9-8212373C2B88}" destId="{362528F8-E908-4D1B-8FAC-E6282528CB21}" srcOrd="1" destOrd="0" presId="urn:microsoft.com/office/officeart/2005/8/layout/orgChart1"/>
    <dgm:cxn modelId="{4D25079E-358F-4DED-A0CB-DBA51F245CDC}" type="presParOf" srcId="{9D6415CE-DE4F-4CA9-80C9-8212373C2B88}" destId="{2AE5E50D-7C36-4039-B47A-6DD0FC0F9E37}" srcOrd="2" destOrd="0" presId="urn:microsoft.com/office/officeart/2005/8/layout/orgChart1"/>
    <dgm:cxn modelId="{C7DC946B-27D9-4773-9F09-344D05B106BF}" type="presParOf" srcId="{3C72FC05-ECBC-4033-8AB5-EB326063B1E3}" destId="{8CCB6979-CB86-40FE-8499-F1711736AB23}" srcOrd="4" destOrd="0" presId="urn:microsoft.com/office/officeart/2005/8/layout/orgChart1"/>
    <dgm:cxn modelId="{F3649ABA-EAF1-4CA5-AFF2-CC3C163433D4}" type="presParOf" srcId="{3C72FC05-ECBC-4033-8AB5-EB326063B1E3}" destId="{4FAA9E0C-EFED-4D15-B232-E51D316D2686}" srcOrd="5" destOrd="0" presId="urn:microsoft.com/office/officeart/2005/8/layout/orgChart1"/>
    <dgm:cxn modelId="{05588D1B-E140-4A8D-994F-A02A0C025E62}" type="presParOf" srcId="{4FAA9E0C-EFED-4D15-B232-E51D316D2686}" destId="{74104FD2-3EF6-474F-BB64-7E339A50098E}" srcOrd="0" destOrd="0" presId="urn:microsoft.com/office/officeart/2005/8/layout/orgChart1"/>
    <dgm:cxn modelId="{E7202D55-F414-45F4-9591-4428942E7FAB}" type="presParOf" srcId="{74104FD2-3EF6-474F-BB64-7E339A50098E}" destId="{7B4DB8D0-75D3-464D-BB75-6A2C062A53E2}" srcOrd="0" destOrd="0" presId="urn:microsoft.com/office/officeart/2005/8/layout/orgChart1"/>
    <dgm:cxn modelId="{9F971C4C-B337-4B8C-AFA2-ACDA720BA25F}" type="presParOf" srcId="{74104FD2-3EF6-474F-BB64-7E339A50098E}" destId="{9652331E-657F-40C6-BFDD-1DFF4A80EA99}" srcOrd="1" destOrd="0" presId="urn:microsoft.com/office/officeart/2005/8/layout/orgChart1"/>
    <dgm:cxn modelId="{8D4E4138-C31E-4E19-9092-66228BC07F78}" type="presParOf" srcId="{4FAA9E0C-EFED-4D15-B232-E51D316D2686}" destId="{EC264A94-9EEA-40FC-9EC1-6B4F881DA6B1}" srcOrd="1" destOrd="0" presId="urn:microsoft.com/office/officeart/2005/8/layout/orgChart1"/>
    <dgm:cxn modelId="{03F440A5-B1D4-4442-B29B-5DDE82242F2E}" type="presParOf" srcId="{4FAA9E0C-EFED-4D15-B232-E51D316D2686}" destId="{1FBDFD52-6B5E-47F4-A9AA-EBEFB10E79E6}" srcOrd="2" destOrd="0" presId="urn:microsoft.com/office/officeart/2005/8/layout/orgChart1"/>
    <dgm:cxn modelId="{304D3351-31EA-4BB2-BEB1-6FABB8943882}" type="presParOf" srcId="{3C72FC05-ECBC-4033-8AB5-EB326063B1E3}" destId="{B834730F-CF60-496C-A192-4A1E7FC56449}" srcOrd="6" destOrd="0" presId="urn:microsoft.com/office/officeart/2005/8/layout/orgChart1"/>
    <dgm:cxn modelId="{FE4162BD-EB21-4AF2-9CA4-C3DD4D41D247}" type="presParOf" srcId="{3C72FC05-ECBC-4033-8AB5-EB326063B1E3}" destId="{FBE7EEA7-C155-4016-B78C-5848FA34E638}" srcOrd="7" destOrd="0" presId="urn:microsoft.com/office/officeart/2005/8/layout/orgChart1"/>
    <dgm:cxn modelId="{D7827166-05BE-4183-BA02-301F0D80DFFA}" type="presParOf" srcId="{FBE7EEA7-C155-4016-B78C-5848FA34E638}" destId="{DC2A5704-DDD1-4ADA-AB4A-4A22552C6790}" srcOrd="0" destOrd="0" presId="urn:microsoft.com/office/officeart/2005/8/layout/orgChart1"/>
    <dgm:cxn modelId="{CF84A9C7-8C30-4EDF-9A98-193D6B1F6FD2}" type="presParOf" srcId="{DC2A5704-DDD1-4ADA-AB4A-4A22552C6790}" destId="{121096EA-5FDA-4BF1-A41A-F73423778515}" srcOrd="0" destOrd="0" presId="urn:microsoft.com/office/officeart/2005/8/layout/orgChart1"/>
    <dgm:cxn modelId="{D374AA83-8586-4422-9569-709AC9B9513C}" type="presParOf" srcId="{DC2A5704-DDD1-4ADA-AB4A-4A22552C6790}" destId="{00A982B3-9D8B-4057-80E1-9723EE877275}" srcOrd="1" destOrd="0" presId="urn:microsoft.com/office/officeart/2005/8/layout/orgChart1"/>
    <dgm:cxn modelId="{1FDA6266-6CCF-4BD2-8479-672576EBAA5F}" type="presParOf" srcId="{FBE7EEA7-C155-4016-B78C-5848FA34E638}" destId="{F0B6C04B-2F82-49DB-8674-CE2415E7D5C9}" srcOrd="1" destOrd="0" presId="urn:microsoft.com/office/officeart/2005/8/layout/orgChart1"/>
    <dgm:cxn modelId="{D489A4CB-B38C-4624-83F8-A5550C4C77B3}" type="presParOf" srcId="{FBE7EEA7-C155-4016-B78C-5848FA34E638}" destId="{45249BF1-BFA9-4056-91A1-04960082D061}" srcOrd="2" destOrd="0" presId="urn:microsoft.com/office/officeart/2005/8/layout/orgChart1"/>
    <dgm:cxn modelId="{F8BA3161-CE7A-4174-B2B0-BC7C839A2F15}" type="presParOf" srcId="{3C72FC05-ECBC-4033-8AB5-EB326063B1E3}" destId="{DB3D2E40-2361-4AD3-95A9-195BBEBB2DA2}" srcOrd="8" destOrd="0" presId="urn:microsoft.com/office/officeart/2005/8/layout/orgChart1"/>
    <dgm:cxn modelId="{3973EC8E-53F2-4F19-9989-DE86D46B42AB}" type="presParOf" srcId="{3C72FC05-ECBC-4033-8AB5-EB326063B1E3}" destId="{558CF464-B404-4138-A6CC-69C0182EED29}" srcOrd="9" destOrd="0" presId="urn:microsoft.com/office/officeart/2005/8/layout/orgChart1"/>
    <dgm:cxn modelId="{6CF97469-FA6B-4E1E-BAD5-3106AB5F0B93}" type="presParOf" srcId="{558CF464-B404-4138-A6CC-69C0182EED29}" destId="{75FA8144-1FEA-46A2-9543-79981F988945}" srcOrd="0" destOrd="0" presId="urn:microsoft.com/office/officeart/2005/8/layout/orgChart1"/>
    <dgm:cxn modelId="{7B51DAD7-F1A3-4849-B79C-65A829B03165}" type="presParOf" srcId="{75FA8144-1FEA-46A2-9543-79981F988945}" destId="{F1C4521E-FD53-4EB5-9599-3FAF30C65D7A}" srcOrd="0" destOrd="0" presId="urn:microsoft.com/office/officeart/2005/8/layout/orgChart1"/>
    <dgm:cxn modelId="{7AF58FA8-1442-4A57-B332-EE28BCFB1FA4}" type="presParOf" srcId="{75FA8144-1FEA-46A2-9543-79981F988945}" destId="{C82387A2-929E-4999-92E0-07388DE1F048}" srcOrd="1" destOrd="0" presId="urn:microsoft.com/office/officeart/2005/8/layout/orgChart1"/>
    <dgm:cxn modelId="{2420BE02-CC83-4E0E-8B4E-E41C0E0BC395}" type="presParOf" srcId="{558CF464-B404-4138-A6CC-69C0182EED29}" destId="{1ACDA30A-9B6F-4FC5-967E-950F7702BB28}" srcOrd="1" destOrd="0" presId="urn:microsoft.com/office/officeart/2005/8/layout/orgChart1"/>
    <dgm:cxn modelId="{F59B5E98-1CB3-4945-99CC-7E1F3E33E0DF}" type="presParOf" srcId="{558CF464-B404-4138-A6CC-69C0182EED29}" destId="{A794B71A-C9EF-4DDC-AE41-28E3236C29D4}" srcOrd="2" destOrd="0" presId="urn:microsoft.com/office/officeart/2005/8/layout/orgChart1"/>
    <dgm:cxn modelId="{636A8B53-F36F-467C-A0E7-DB87E4AAE5FA}" type="presParOf" srcId="{30CA3AA7-1C29-4CD9-959A-425635DEA932}" destId="{D9A4131C-125A-4D4E-94C6-9E243B62A980}" srcOrd="2" destOrd="0" presId="urn:microsoft.com/office/officeart/2005/8/layout/orgChart1"/>
    <dgm:cxn modelId="{C6D00F6E-F4E3-4061-BFC3-86C2BFF4D34E}" type="presParOf" srcId="{D9A4131C-125A-4D4E-94C6-9E243B62A980}" destId="{03906E12-9F01-4373-837F-76FA76847023}" srcOrd="0" destOrd="0" presId="urn:microsoft.com/office/officeart/2005/8/layout/orgChart1"/>
    <dgm:cxn modelId="{D92F9508-33FE-4D74-8395-086119B9BB0F}" type="presParOf" srcId="{D9A4131C-125A-4D4E-94C6-9E243B62A980}" destId="{956C6EE9-ECA4-4B0A-B26F-E404796F3E6B}" srcOrd="1" destOrd="0" presId="urn:microsoft.com/office/officeart/2005/8/layout/orgChart1"/>
    <dgm:cxn modelId="{0A0C1342-EA96-4067-A6BD-82F20C86C883}" type="presParOf" srcId="{956C6EE9-ECA4-4B0A-B26F-E404796F3E6B}" destId="{CD05B1EB-958D-4C39-AE87-D2677FACC5C2}" srcOrd="0" destOrd="0" presId="urn:microsoft.com/office/officeart/2005/8/layout/orgChart1"/>
    <dgm:cxn modelId="{59894D7E-E84E-4566-BAB8-5BB54899FAA7}" type="presParOf" srcId="{CD05B1EB-958D-4C39-AE87-D2677FACC5C2}" destId="{0D22970C-510D-4F04-B151-8F08E5CA1100}" srcOrd="0" destOrd="0" presId="urn:microsoft.com/office/officeart/2005/8/layout/orgChart1"/>
    <dgm:cxn modelId="{D1E87A25-664E-4543-AAFE-20D87E5AB2AC}" type="presParOf" srcId="{CD05B1EB-958D-4C39-AE87-D2677FACC5C2}" destId="{F48B2EDF-4CBF-49F8-8ABC-8CBCB50BC91F}" srcOrd="1" destOrd="0" presId="urn:microsoft.com/office/officeart/2005/8/layout/orgChart1"/>
    <dgm:cxn modelId="{1E692A51-5796-4F6D-BC9F-4C1F0AE7DF86}" type="presParOf" srcId="{956C6EE9-ECA4-4B0A-B26F-E404796F3E6B}" destId="{3F5BF33D-3ECE-488D-A4D3-6A0F2EE452FD}" srcOrd="1" destOrd="0" presId="urn:microsoft.com/office/officeart/2005/8/layout/orgChart1"/>
    <dgm:cxn modelId="{FFAE6946-4D2F-4AB2-9ABA-BE5289E78132}" type="presParOf" srcId="{956C6EE9-ECA4-4B0A-B26F-E404796F3E6B}" destId="{E5BC8C05-C9FD-4D82-A749-44E10DB17AF3}" srcOrd="2" destOrd="0" presId="urn:microsoft.com/office/officeart/2005/8/layout/orgChart1"/>
    <dgm:cxn modelId="{6E605A25-0096-4424-8EBB-645E9729EE85}" type="presParOf" srcId="{D9A4131C-125A-4D4E-94C6-9E243B62A980}" destId="{F4C0B55A-3066-4CAC-BC52-17A0B2C8B713}" srcOrd="2" destOrd="0" presId="urn:microsoft.com/office/officeart/2005/8/layout/orgChart1"/>
    <dgm:cxn modelId="{99FAD821-4230-4C64-93D6-AE55D0E303D9}" type="presParOf" srcId="{D9A4131C-125A-4D4E-94C6-9E243B62A980}" destId="{CE40D1CE-E937-4064-A9AE-1E347C9F0A6A}" srcOrd="3" destOrd="0" presId="urn:microsoft.com/office/officeart/2005/8/layout/orgChart1"/>
    <dgm:cxn modelId="{6943ED3B-CBEA-4F02-B898-F0CCC352AE8C}" type="presParOf" srcId="{CE40D1CE-E937-4064-A9AE-1E347C9F0A6A}" destId="{334CCFF7-D33E-4FB4-95A3-ABF81EDA5903}" srcOrd="0" destOrd="0" presId="urn:microsoft.com/office/officeart/2005/8/layout/orgChart1"/>
    <dgm:cxn modelId="{1133E070-519E-4981-9A42-6CB2979064CD}" type="presParOf" srcId="{334CCFF7-D33E-4FB4-95A3-ABF81EDA5903}" destId="{9CB17911-8CC3-406E-B514-AD59A9B5EA31}" srcOrd="0" destOrd="0" presId="urn:microsoft.com/office/officeart/2005/8/layout/orgChart1"/>
    <dgm:cxn modelId="{AAB5EBE2-F4BD-4680-A0E7-9CEB10578EC7}" type="presParOf" srcId="{334CCFF7-D33E-4FB4-95A3-ABF81EDA5903}" destId="{461CCC64-096A-45B2-88A0-2BBD00B2D12D}" srcOrd="1" destOrd="0" presId="urn:microsoft.com/office/officeart/2005/8/layout/orgChart1"/>
    <dgm:cxn modelId="{D86404FE-74C2-44B7-B2AC-BE49F7D43ED3}" type="presParOf" srcId="{CE40D1CE-E937-4064-A9AE-1E347C9F0A6A}" destId="{91F47825-A84E-4117-B0E2-BA8A37112E50}" srcOrd="1" destOrd="0" presId="urn:microsoft.com/office/officeart/2005/8/layout/orgChart1"/>
    <dgm:cxn modelId="{A5F8955E-45C4-45B2-A5CB-5558FE0308EB}" type="presParOf" srcId="{CE40D1CE-E937-4064-A9AE-1E347C9F0A6A}" destId="{7E10DF3C-B84A-4C7E-A7D5-A8F7021F1187}" srcOrd="2" destOrd="0" presId="urn:microsoft.com/office/officeart/2005/8/layout/orgChart1"/>
    <dgm:cxn modelId="{A87428A3-6012-4D4C-852A-22534016051B}" type="presParOf" srcId="{D9A4131C-125A-4D4E-94C6-9E243B62A980}" destId="{86CB4920-7C66-47BE-A374-37200B88A3D4}" srcOrd="4" destOrd="0" presId="urn:microsoft.com/office/officeart/2005/8/layout/orgChart1"/>
    <dgm:cxn modelId="{5135D1DF-76FB-49C8-A817-5950DBEF5008}" type="presParOf" srcId="{D9A4131C-125A-4D4E-94C6-9E243B62A980}" destId="{6DFF850A-106A-421C-B65D-A88F9C203E9A}" srcOrd="5" destOrd="0" presId="urn:microsoft.com/office/officeart/2005/8/layout/orgChart1"/>
    <dgm:cxn modelId="{4283054B-B97E-4EE9-A3EB-1C7AABC8E203}" type="presParOf" srcId="{6DFF850A-106A-421C-B65D-A88F9C203E9A}" destId="{E63D8911-2ADB-405A-8D88-2539221768D8}" srcOrd="0" destOrd="0" presId="urn:microsoft.com/office/officeart/2005/8/layout/orgChart1"/>
    <dgm:cxn modelId="{54ABE7FA-9207-486C-B2DE-04FD59F0F7E4}" type="presParOf" srcId="{E63D8911-2ADB-405A-8D88-2539221768D8}" destId="{9B8B2B3A-5AFE-48D4-B448-96E7B8B21F4D}" srcOrd="0" destOrd="0" presId="urn:microsoft.com/office/officeart/2005/8/layout/orgChart1"/>
    <dgm:cxn modelId="{FBF2EF58-01B4-414D-A309-1E83A40DB481}" type="presParOf" srcId="{E63D8911-2ADB-405A-8D88-2539221768D8}" destId="{FB4C2A86-688B-4F42-9C73-D7082A3C1E51}" srcOrd="1" destOrd="0" presId="urn:microsoft.com/office/officeart/2005/8/layout/orgChart1"/>
    <dgm:cxn modelId="{DF92CE39-CBAC-4650-AB04-62C94D09B12C}" type="presParOf" srcId="{6DFF850A-106A-421C-B65D-A88F9C203E9A}" destId="{7A7D0FFC-35C9-4845-AC5D-30DE75F80119}" srcOrd="1" destOrd="0" presId="urn:microsoft.com/office/officeart/2005/8/layout/orgChart1"/>
    <dgm:cxn modelId="{217AF082-0AAB-453A-8162-D12EE4C2152A}" type="presParOf" srcId="{6DFF850A-106A-421C-B65D-A88F9C203E9A}" destId="{027CDB48-08C2-4A78-931F-FF94DD638121}" srcOrd="2" destOrd="0" presId="urn:microsoft.com/office/officeart/2005/8/layout/orgChart1"/>
    <dgm:cxn modelId="{B887E4E3-7837-46A9-9E31-C8935604544E}" type="presParOf" srcId="{D9A4131C-125A-4D4E-94C6-9E243B62A980}" destId="{4C9C6FBA-A6E3-4035-BABA-DDBD976B57DF}" srcOrd="6" destOrd="0" presId="urn:microsoft.com/office/officeart/2005/8/layout/orgChart1"/>
    <dgm:cxn modelId="{375B9286-2F8A-4157-B21C-5C3DFFCE44E7}" type="presParOf" srcId="{D9A4131C-125A-4D4E-94C6-9E243B62A980}" destId="{E4973B1F-2FA5-459B-A4A6-0ADB4DE3CDBA}" srcOrd="7" destOrd="0" presId="urn:microsoft.com/office/officeart/2005/8/layout/orgChart1"/>
    <dgm:cxn modelId="{C040EB35-2750-4444-A6A2-6F6FAAAE6218}" type="presParOf" srcId="{E4973B1F-2FA5-459B-A4A6-0ADB4DE3CDBA}" destId="{DBA063F7-AA1D-4DBE-91AA-4E56A34FAF2F}" srcOrd="0" destOrd="0" presId="urn:microsoft.com/office/officeart/2005/8/layout/orgChart1"/>
    <dgm:cxn modelId="{C1B94ED3-CB9E-4F3C-84FC-9600AD1C8121}" type="presParOf" srcId="{DBA063F7-AA1D-4DBE-91AA-4E56A34FAF2F}" destId="{18937CFE-D220-43BB-89B3-F6ABE858FEE1}" srcOrd="0" destOrd="0" presId="urn:microsoft.com/office/officeart/2005/8/layout/orgChart1"/>
    <dgm:cxn modelId="{0C8D1B46-3219-4311-977E-50CC5A66B358}" type="presParOf" srcId="{DBA063F7-AA1D-4DBE-91AA-4E56A34FAF2F}" destId="{B89A048A-64C7-463C-BE77-02AC6B74A3BC}" srcOrd="1" destOrd="0" presId="urn:microsoft.com/office/officeart/2005/8/layout/orgChart1"/>
    <dgm:cxn modelId="{802422BE-3E22-445C-8940-11E35A9E8044}" type="presParOf" srcId="{E4973B1F-2FA5-459B-A4A6-0ADB4DE3CDBA}" destId="{1D583048-F9E0-40A0-81FF-1A20916B2133}" srcOrd="1" destOrd="0" presId="urn:microsoft.com/office/officeart/2005/8/layout/orgChart1"/>
    <dgm:cxn modelId="{1CC00FBA-34C0-4A67-8AB0-37265772F280}" type="presParOf" srcId="{E4973B1F-2FA5-459B-A4A6-0ADB4DE3CDBA}" destId="{C31A5532-A43E-4AF6-B8F0-D5014C1F17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B29B9-9FD5-4911-BF4A-322A8336F7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a-DK"/>
        </a:p>
      </dgm:t>
    </dgm:pt>
    <dgm:pt modelId="{888DDE59-863A-44B3-9FD5-7725C36F55F3}">
      <dgm:prSet phldrT="[Tekst]"/>
      <dgm:spPr/>
      <dgm:t>
        <a:bodyPr/>
        <a:lstStyle/>
        <a:p>
          <a:r>
            <a:rPr lang="da-DK" dirty="0"/>
            <a:t>Direktør</a:t>
          </a:r>
        </a:p>
      </dgm:t>
    </dgm:pt>
    <dgm:pt modelId="{411023EE-95DE-46D8-B6C7-1B4B8C677DFC}" type="parTrans" cxnId="{95958E6D-488B-4059-8286-3423D5460767}">
      <dgm:prSet/>
      <dgm:spPr/>
      <dgm:t>
        <a:bodyPr/>
        <a:lstStyle/>
        <a:p>
          <a:endParaRPr lang="da-DK"/>
        </a:p>
      </dgm:t>
    </dgm:pt>
    <dgm:pt modelId="{B006AE91-ADA8-40D0-A142-16AFDBE3CDF2}" type="sibTrans" cxnId="{95958E6D-488B-4059-8286-3423D5460767}">
      <dgm:prSet/>
      <dgm:spPr/>
      <dgm:t>
        <a:bodyPr/>
        <a:lstStyle/>
        <a:p>
          <a:endParaRPr lang="da-DK"/>
        </a:p>
      </dgm:t>
    </dgm:pt>
    <dgm:pt modelId="{A025FD2C-D47A-42C2-82FD-5063CF7FA740}">
      <dgm:prSet phldrT="[Tekst]"/>
      <dgm:spPr/>
      <dgm:t>
        <a:bodyPr/>
        <a:lstStyle/>
        <a:p>
          <a:r>
            <a:rPr lang="da-DK" dirty="0"/>
            <a:t>Salg</a:t>
          </a:r>
        </a:p>
      </dgm:t>
    </dgm:pt>
    <dgm:pt modelId="{0A9E3AB5-D8C6-4196-92A1-8D58016B147C}" type="parTrans" cxnId="{EA2A7100-D72E-49A3-8A99-44020C56F65A}">
      <dgm:prSet/>
      <dgm:spPr/>
      <dgm:t>
        <a:bodyPr/>
        <a:lstStyle/>
        <a:p>
          <a:endParaRPr lang="da-DK"/>
        </a:p>
      </dgm:t>
    </dgm:pt>
    <dgm:pt modelId="{E1C1CC08-9422-462F-AC2C-D337961E4B90}" type="sibTrans" cxnId="{EA2A7100-D72E-49A3-8A99-44020C56F65A}">
      <dgm:prSet/>
      <dgm:spPr/>
      <dgm:t>
        <a:bodyPr/>
        <a:lstStyle/>
        <a:p>
          <a:endParaRPr lang="da-DK"/>
        </a:p>
      </dgm:t>
    </dgm:pt>
    <dgm:pt modelId="{D0FCD762-B046-43C6-9F57-DD76B49D7A1E}">
      <dgm:prSet phldrT="[Tekst]"/>
      <dgm:spPr/>
      <dgm:t>
        <a:bodyPr/>
        <a:lstStyle/>
        <a:p>
          <a:r>
            <a:rPr lang="da-DK" dirty="0"/>
            <a:t>Kundeservice</a:t>
          </a:r>
        </a:p>
      </dgm:t>
    </dgm:pt>
    <dgm:pt modelId="{89E8C822-3879-46B2-A0FA-9DA4B5FF8D04}" type="parTrans" cxnId="{B43EB8FD-2F4B-43BA-B49A-33039F70D58A}">
      <dgm:prSet/>
      <dgm:spPr/>
      <dgm:t>
        <a:bodyPr/>
        <a:lstStyle/>
        <a:p>
          <a:endParaRPr lang="da-DK"/>
        </a:p>
      </dgm:t>
    </dgm:pt>
    <dgm:pt modelId="{227E18CF-9D47-4E2D-BAB9-0A997F53EDF1}" type="sibTrans" cxnId="{B43EB8FD-2F4B-43BA-B49A-33039F70D58A}">
      <dgm:prSet/>
      <dgm:spPr/>
      <dgm:t>
        <a:bodyPr/>
        <a:lstStyle/>
        <a:p>
          <a:endParaRPr lang="da-DK"/>
        </a:p>
      </dgm:t>
    </dgm:pt>
    <dgm:pt modelId="{01E6DE5A-D575-4101-9282-5968954A05C9}">
      <dgm:prSet phldrT="[Tekst]"/>
      <dgm:spPr/>
      <dgm:t>
        <a:bodyPr/>
        <a:lstStyle/>
        <a:p>
          <a:r>
            <a:rPr lang="da-DK" dirty="0"/>
            <a:t>Leverance og support</a:t>
          </a:r>
        </a:p>
      </dgm:t>
    </dgm:pt>
    <dgm:pt modelId="{AE461B22-8F56-44F6-A179-E8ACE23BEE05}" type="parTrans" cxnId="{CD4819D3-B9E3-4F4D-89BE-DFDB158BBD01}">
      <dgm:prSet/>
      <dgm:spPr/>
      <dgm:t>
        <a:bodyPr/>
        <a:lstStyle/>
        <a:p>
          <a:endParaRPr lang="da-DK"/>
        </a:p>
      </dgm:t>
    </dgm:pt>
    <dgm:pt modelId="{029155C8-CEE6-4307-8731-0A6420CDA29B}" type="sibTrans" cxnId="{CD4819D3-B9E3-4F4D-89BE-DFDB158BBD01}">
      <dgm:prSet/>
      <dgm:spPr/>
      <dgm:t>
        <a:bodyPr/>
        <a:lstStyle/>
        <a:p>
          <a:endParaRPr lang="da-DK"/>
        </a:p>
      </dgm:t>
    </dgm:pt>
    <dgm:pt modelId="{07C6C0AA-24FC-4C9A-ACEC-CE2A0D69D1E4}" type="asst">
      <dgm:prSet/>
      <dgm:spPr/>
      <dgm:t>
        <a:bodyPr/>
        <a:lstStyle/>
        <a:p>
          <a:r>
            <a:rPr lang="da-DK" dirty="0"/>
            <a:t>HR</a:t>
          </a:r>
        </a:p>
      </dgm:t>
    </dgm:pt>
    <dgm:pt modelId="{98AC6218-2FC1-469B-A94E-FAA6D380F390}" type="parTrans" cxnId="{7A371D9A-001A-4613-9451-2903D817D963}">
      <dgm:prSet/>
      <dgm:spPr/>
      <dgm:t>
        <a:bodyPr/>
        <a:lstStyle/>
        <a:p>
          <a:endParaRPr lang="da-DK"/>
        </a:p>
      </dgm:t>
    </dgm:pt>
    <dgm:pt modelId="{1686DBFF-944F-42CA-9F79-D09CEA6A1924}" type="sibTrans" cxnId="{7A371D9A-001A-4613-9451-2903D817D963}">
      <dgm:prSet/>
      <dgm:spPr/>
      <dgm:t>
        <a:bodyPr/>
        <a:lstStyle/>
        <a:p>
          <a:endParaRPr lang="da-DK"/>
        </a:p>
      </dgm:t>
    </dgm:pt>
    <dgm:pt modelId="{C6E7D1BE-78C9-41E5-9641-EED40176E8BD}" type="asst">
      <dgm:prSet/>
      <dgm:spPr/>
      <dgm:t>
        <a:bodyPr/>
        <a:lstStyle/>
        <a:p>
          <a:r>
            <a:rPr lang="da-DK" dirty="0"/>
            <a:t>Økonomi</a:t>
          </a:r>
        </a:p>
      </dgm:t>
    </dgm:pt>
    <dgm:pt modelId="{ABDD648B-0162-44C6-BF7E-6090F3FA85C3}" type="parTrans" cxnId="{691243A3-7230-4B83-AAE0-70C3214C5848}">
      <dgm:prSet/>
      <dgm:spPr/>
      <dgm:t>
        <a:bodyPr/>
        <a:lstStyle/>
        <a:p>
          <a:endParaRPr lang="da-DK"/>
        </a:p>
      </dgm:t>
    </dgm:pt>
    <dgm:pt modelId="{E8B53708-F306-4CF4-B2CF-820E0C30A4A0}" type="sibTrans" cxnId="{691243A3-7230-4B83-AAE0-70C3214C5848}">
      <dgm:prSet/>
      <dgm:spPr/>
      <dgm:t>
        <a:bodyPr/>
        <a:lstStyle/>
        <a:p>
          <a:endParaRPr lang="da-DK"/>
        </a:p>
      </dgm:t>
    </dgm:pt>
    <dgm:pt modelId="{1EB258D2-C60E-44A9-BC54-5152135DDDC1}" type="asst">
      <dgm:prSet/>
      <dgm:spPr/>
      <dgm:t>
        <a:bodyPr/>
        <a:lstStyle/>
        <a:p>
          <a:r>
            <a:rPr lang="da-DK" dirty="0"/>
            <a:t>Jura</a:t>
          </a:r>
        </a:p>
      </dgm:t>
    </dgm:pt>
    <dgm:pt modelId="{115A706C-7742-46CC-8922-4B4EA53B00D6}" type="parTrans" cxnId="{FEC3B82D-D967-4FF4-9DB2-BA630A237350}">
      <dgm:prSet/>
      <dgm:spPr/>
      <dgm:t>
        <a:bodyPr/>
        <a:lstStyle/>
        <a:p>
          <a:endParaRPr lang="da-DK"/>
        </a:p>
      </dgm:t>
    </dgm:pt>
    <dgm:pt modelId="{DD7EB8B8-E110-48A0-8B4B-AAB946784F62}" type="sibTrans" cxnId="{FEC3B82D-D967-4FF4-9DB2-BA630A237350}">
      <dgm:prSet/>
      <dgm:spPr/>
      <dgm:t>
        <a:bodyPr/>
        <a:lstStyle/>
        <a:p>
          <a:endParaRPr lang="da-DK"/>
        </a:p>
      </dgm:t>
    </dgm:pt>
    <dgm:pt modelId="{3B35B4D7-3EAA-4AEC-BE6E-07B879A54360}">
      <dgm:prSet/>
      <dgm:spPr/>
      <dgm:t>
        <a:bodyPr/>
        <a:lstStyle/>
        <a:p>
          <a:r>
            <a:rPr lang="da-DK" dirty="0"/>
            <a:t>IT/Operation</a:t>
          </a:r>
        </a:p>
      </dgm:t>
    </dgm:pt>
    <dgm:pt modelId="{27DF7F3B-73A5-413D-91F7-E1DF58CF1E09}" type="parTrans" cxnId="{6F37DA1C-58BD-4206-BED5-566A7AE89706}">
      <dgm:prSet/>
      <dgm:spPr/>
      <dgm:t>
        <a:bodyPr/>
        <a:lstStyle/>
        <a:p>
          <a:endParaRPr lang="da-DK"/>
        </a:p>
      </dgm:t>
    </dgm:pt>
    <dgm:pt modelId="{6CE3E7CC-42C4-41BE-980C-C1D4F7C08AD4}" type="sibTrans" cxnId="{6F37DA1C-58BD-4206-BED5-566A7AE89706}">
      <dgm:prSet/>
      <dgm:spPr/>
      <dgm:t>
        <a:bodyPr/>
        <a:lstStyle/>
        <a:p>
          <a:endParaRPr lang="da-DK"/>
        </a:p>
      </dgm:t>
    </dgm:pt>
    <dgm:pt modelId="{5CC6F206-1869-4AE5-88D3-5A008A8FBCC3}">
      <dgm:prSet/>
      <dgm:spPr/>
      <dgm:t>
        <a:bodyPr/>
        <a:lstStyle/>
        <a:p>
          <a:r>
            <a:rPr lang="da-DK" dirty="0"/>
            <a:t>Udvikling</a:t>
          </a:r>
        </a:p>
      </dgm:t>
    </dgm:pt>
    <dgm:pt modelId="{988DF28B-91CE-4A12-BEE3-9465F8EA0687}" type="parTrans" cxnId="{E908CB5C-4C92-430D-8F60-57DA69BF59EE}">
      <dgm:prSet/>
      <dgm:spPr/>
      <dgm:t>
        <a:bodyPr/>
        <a:lstStyle/>
        <a:p>
          <a:endParaRPr lang="da-DK"/>
        </a:p>
      </dgm:t>
    </dgm:pt>
    <dgm:pt modelId="{E7EC2C72-6361-4072-948E-D70298AA6800}" type="sibTrans" cxnId="{E908CB5C-4C92-430D-8F60-57DA69BF59EE}">
      <dgm:prSet/>
      <dgm:spPr/>
      <dgm:t>
        <a:bodyPr/>
        <a:lstStyle/>
        <a:p>
          <a:endParaRPr lang="da-DK"/>
        </a:p>
      </dgm:t>
    </dgm:pt>
    <dgm:pt modelId="{FBECCC83-8C87-4797-AA37-8855DA3BF214}">
      <dgm:prSet/>
      <dgm:spPr/>
      <dgm:t>
        <a:bodyPr/>
        <a:lstStyle/>
        <a:p>
          <a:r>
            <a:rPr lang="da-DK" dirty="0">
              <a:solidFill>
                <a:schemeClr val="tx1"/>
              </a:solidFill>
            </a:rPr>
            <a:t>Sikkerhed</a:t>
          </a:r>
        </a:p>
      </dgm:t>
    </dgm:pt>
    <dgm:pt modelId="{947AE4E5-4BA4-4BDB-AC74-14C30FAABE49}" type="parTrans" cxnId="{32EEE9C7-02A0-46AB-9A83-A650639AE1D8}">
      <dgm:prSet/>
      <dgm:spPr/>
      <dgm:t>
        <a:bodyPr/>
        <a:lstStyle/>
        <a:p>
          <a:endParaRPr lang="da-DK"/>
        </a:p>
      </dgm:t>
    </dgm:pt>
    <dgm:pt modelId="{9E4B5836-ED0A-481E-89B5-9C8E4CB35B11}" type="sibTrans" cxnId="{32EEE9C7-02A0-46AB-9A83-A650639AE1D8}">
      <dgm:prSet/>
      <dgm:spPr/>
      <dgm:t>
        <a:bodyPr/>
        <a:lstStyle/>
        <a:p>
          <a:endParaRPr lang="da-DK"/>
        </a:p>
      </dgm:t>
    </dgm:pt>
    <dgm:pt modelId="{D2E2F6CA-284F-4AB5-ADF0-D5E90EE25C3E}" type="pres">
      <dgm:prSet presAssocID="{47AB29B9-9FD5-4911-BF4A-322A8336F756}" presName="hierChild1" presStyleCnt="0">
        <dgm:presLayoutVars>
          <dgm:orgChart val="1"/>
          <dgm:chPref val="1"/>
          <dgm:dir/>
          <dgm:animOne val="branch"/>
          <dgm:animLvl val="lvl"/>
          <dgm:resizeHandles/>
        </dgm:presLayoutVars>
      </dgm:prSet>
      <dgm:spPr/>
    </dgm:pt>
    <dgm:pt modelId="{30CA3AA7-1C29-4CD9-959A-425635DEA932}" type="pres">
      <dgm:prSet presAssocID="{888DDE59-863A-44B3-9FD5-7725C36F55F3}" presName="hierRoot1" presStyleCnt="0">
        <dgm:presLayoutVars>
          <dgm:hierBranch val="init"/>
        </dgm:presLayoutVars>
      </dgm:prSet>
      <dgm:spPr/>
    </dgm:pt>
    <dgm:pt modelId="{6242FA65-4925-4DF6-A886-31B6E1F8D460}" type="pres">
      <dgm:prSet presAssocID="{888DDE59-863A-44B3-9FD5-7725C36F55F3}" presName="rootComposite1" presStyleCnt="0"/>
      <dgm:spPr/>
    </dgm:pt>
    <dgm:pt modelId="{2D894DDF-C357-4EFC-8326-2C7D08BB1740}" type="pres">
      <dgm:prSet presAssocID="{888DDE59-863A-44B3-9FD5-7725C36F55F3}" presName="rootText1" presStyleLbl="node0" presStyleIdx="0" presStyleCnt="1">
        <dgm:presLayoutVars>
          <dgm:chPref val="3"/>
        </dgm:presLayoutVars>
      </dgm:prSet>
      <dgm:spPr/>
    </dgm:pt>
    <dgm:pt modelId="{1F4C0C9F-9645-4067-AB8C-967D0410ACE4}" type="pres">
      <dgm:prSet presAssocID="{888DDE59-863A-44B3-9FD5-7725C36F55F3}" presName="rootConnector1" presStyleLbl="node1" presStyleIdx="0" presStyleCnt="0"/>
      <dgm:spPr/>
    </dgm:pt>
    <dgm:pt modelId="{3C72FC05-ECBC-4033-8AB5-EB326063B1E3}" type="pres">
      <dgm:prSet presAssocID="{888DDE59-863A-44B3-9FD5-7725C36F55F3}" presName="hierChild2" presStyleCnt="0"/>
      <dgm:spPr/>
    </dgm:pt>
    <dgm:pt modelId="{F40A74AA-9CAF-45EF-8C4A-AB42B947A418}" type="pres">
      <dgm:prSet presAssocID="{0A9E3AB5-D8C6-4196-92A1-8D58016B147C}" presName="Name37" presStyleLbl="parChTrans1D2" presStyleIdx="0" presStyleCnt="8"/>
      <dgm:spPr/>
    </dgm:pt>
    <dgm:pt modelId="{1961E317-B0EE-40A1-B5C5-240F3B73E751}" type="pres">
      <dgm:prSet presAssocID="{A025FD2C-D47A-42C2-82FD-5063CF7FA740}" presName="hierRoot2" presStyleCnt="0">
        <dgm:presLayoutVars>
          <dgm:hierBranch val="init"/>
        </dgm:presLayoutVars>
      </dgm:prSet>
      <dgm:spPr/>
    </dgm:pt>
    <dgm:pt modelId="{4E58B221-5E10-4C2C-B5B7-A84CC795DA2B}" type="pres">
      <dgm:prSet presAssocID="{A025FD2C-D47A-42C2-82FD-5063CF7FA740}" presName="rootComposite" presStyleCnt="0"/>
      <dgm:spPr/>
    </dgm:pt>
    <dgm:pt modelId="{42E737D7-24C2-4B17-9664-C5176F492B1A}" type="pres">
      <dgm:prSet presAssocID="{A025FD2C-D47A-42C2-82FD-5063CF7FA740}" presName="rootText" presStyleLbl="node2" presStyleIdx="0" presStyleCnt="5">
        <dgm:presLayoutVars>
          <dgm:chPref val="3"/>
        </dgm:presLayoutVars>
      </dgm:prSet>
      <dgm:spPr/>
    </dgm:pt>
    <dgm:pt modelId="{C943EE09-1A1C-4B62-B4C7-070BDDFEA480}" type="pres">
      <dgm:prSet presAssocID="{A025FD2C-D47A-42C2-82FD-5063CF7FA740}" presName="rootConnector" presStyleLbl="node2" presStyleIdx="0" presStyleCnt="5"/>
      <dgm:spPr/>
    </dgm:pt>
    <dgm:pt modelId="{1CB37783-7DC4-406A-8022-A96FDA4E49B9}" type="pres">
      <dgm:prSet presAssocID="{A025FD2C-D47A-42C2-82FD-5063CF7FA740}" presName="hierChild4" presStyleCnt="0"/>
      <dgm:spPr/>
    </dgm:pt>
    <dgm:pt modelId="{04CD98AD-70C2-4022-92B8-4B9406BDD1D5}" type="pres">
      <dgm:prSet presAssocID="{A025FD2C-D47A-42C2-82FD-5063CF7FA740}" presName="hierChild5" presStyleCnt="0"/>
      <dgm:spPr/>
    </dgm:pt>
    <dgm:pt modelId="{4D29F056-EE51-49E1-811C-F5EF15A14178}" type="pres">
      <dgm:prSet presAssocID="{89E8C822-3879-46B2-A0FA-9DA4B5FF8D04}" presName="Name37" presStyleLbl="parChTrans1D2" presStyleIdx="1" presStyleCnt="8"/>
      <dgm:spPr/>
    </dgm:pt>
    <dgm:pt modelId="{9D6415CE-DE4F-4CA9-80C9-8212373C2B88}" type="pres">
      <dgm:prSet presAssocID="{D0FCD762-B046-43C6-9F57-DD76B49D7A1E}" presName="hierRoot2" presStyleCnt="0">
        <dgm:presLayoutVars>
          <dgm:hierBranch val="init"/>
        </dgm:presLayoutVars>
      </dgm:prSet>
      <dgm:spPr/>
    </dgm:pt>
    <dgm:pt modelId="{22CC84CB-7FE1-449E-B9C4-0A6BE478AA47}" type="pres">
      <dgm:prSet presAssocID="{D0FCD762-B046-43C6-9F57-DD76B49D7A1E}" presName="rootComposite" presStyleCnt="0"/>
      <dgm:spPr/>
    </dgm:pt>
    <dgm:pt modelId="{05BDEAF0-9B4B-4DE7-BDAE-6F8C1CAADEE3}" type="pres">
      <dgm:prSet presAssocID="{D0FCD762-B046-43C6-9F57-DD76B49D7A1E}" presName="rootText" presStyleLbl="node2" presStyleIdx="1" presStyleCnt="5">
        <dgm:presLayoutVars>
          <dgm:chPref val="3"/>
        </dgm:presLayoutVars>
      </dgm:prSet>
      <dgm:spPr/>
    </dgm:pt>
    <dgm:pt modelId="{14D4952A-BCEF-464F-8E0B-32F2078EC802}" type="pres">
      <dgm:prSet presAssocID="{D0FCD762-B046-43C6-9F57-DD76B49D7A1E}" presName="rootConnector" presStyleLbl="node2" presStyleIdx="1" presStyleCnt="5"/>
      <dgm:spPr/>
    </dgm:pt>
    <dgm:pt modelId="{362528F8-E908-4D1B-8FAC-E6282528CB21}" type="pres">
      <dgm:prSet presAssocID="{D0FCD762-B046-43C6-9F57-DD76B49D7A1E}" presName="hierChild4" presStyleCnt="0"/>
      <dgm:spPr/>
    </dgm:pt>
    <dgm:pt modelId="{2AE5E50D-7C36-4039-B47A-6DD0FC0F9E37}" type="pres">
      <dgm:prSet presAssocID="{D0FCD762-B046-43C6-9F57-DD76B49D7A1E}" presName="hierChild5" presStyleCnt="0"/>
      <dgm:spPr/>
    </dgm:pt>
    <dgm:pt modelId="{8CCB6979-CB86-40FE-8499-F1711736AB23}" type="pres">
      <dgm:prSet presAssocID="{AE461B22-8F56-44F6-A179-E8ACE23BEE05}" presName="Name37" presStyleLbl="parChTrans1D2" presStyleIdx="2" presStyleCnt="8"/>
      <dgm:spPr/>
    </dgm:pt>
    <dgm:pt modelId="{4FAA9E0C-EFED-4D15-B232-E51D316D2686}" type="pres">
      <dgm:prSet presAssocID="{01E6DE5A-D575-4101-9282-5968954A05C9}" presName="hierRoot2" presStyleCnt="0">
        <dgm:presLayoutVars>
          <dgm:hierBranch val="init"/>
        </dgm:presLayoutVars>
      </dgm:prSet>
      <dgm:spPr/>
    </dgm:pt>
    <dgm:pt modelId="{74104FD2-3EF6-474F-BB64-7E339A50098E}" type="pres">
      <dgm:prSet presAssocID="{01E6DE5A-D575-4101-9282-5968954A05C9}" presName="rootComposite" presStyleCnt="0"/>
      <dgm:spPr/>
    </dgm:pt>
    <dgm:pt modelId="{7B4DB8D0-75D3-464D-BB75-6A2C062A53E2}" type="pres">
      <dgm:prSet presAssocID="{01E6DE5A-D575-4101-9282-5968954A05C9}" presName="rootText" presStyleLbl="node2" presStyleIdx="2" presStyleCnt="5">
        <dgm:presLayoutVars>
          <dgm:chPref val="3"/>
        </dgm:presLayoutVars>
      </dgm:prSet>
      <dgm:spPr/>
    </dgm:pt>
    <dgm:pt modelId="{9652331E-657F-40C6-BFDD-1DFF4A80EA99}" type="pres">
      <dgm:prSet presAssocID="{01E6DE5A-D575-4101-9282-5968954A05C9}" presName="rootConnector" presStyleLbl="node2" presStyleIdx="2" presStyleCnt="5"/>
      <dgm:spPr/>
    </dgm:pt>
    <dgm:pt modelId="{EC264A94-9EEA-40FC-9EC1-6B4F881DA6B1}" type="pres">
      <dgm:prSet presAssocID="{01E6DE5A-D575-4101-9282-5968954A05C9}" presName="hierChild4" presStyleCnt="0"/>
      <dgm:spPr/>
    </dgm:pt>
    <dgm:pt modelId="{1FBDFD52-6B5E-47F4-A9AA-EBEFB10E79E6}" type="pres">
      <dgm:prSet presAssocID="{01E6DE5A-D575-4101-9282-5968954A05C9}" presName="hierChild5" presStyleCnt="0"/>
      <dgm:spPr/>
    </dgm:pt>
    <dgm:pt modelId="{B834730F-CF60-496C-A192-4A1E7FC56449}" type="pres">
      <dgm:prSet presAssocID="{27DF7F3B-73A5-413D-91F7-E1DF58CF1E09}" presName="Name37" presStyleLbl="parChTrans1D2" presStyleIdx="3" presStyleCnt="8"/>
      <dgm:spPr/>
    </dgm:pt>
    <dgm:pt modelId="{FBE7EEA7-C155-4016-B78C-5848FA34E638}" type="pres">
      <dgm:prSet presAssocID="{3B35B4D7-3EAA-4AEC-BE6E-07B879A54360}" presName="hierRoot2" presStyleCnt="0">
        <dgm:presLayoutVars>
          <dgm:hierBranch val="init"/>
        </dgm:presLayoutVars>
      </dgm:prSet>
      <dgm:spPr/>
    </dgm:pt>
    <dgm:pt modelId="{DC2A5704-DDD1-4ADA-AB4A-4A22552C6790}" type="pres">
      <dgm:prSet presAssocID="{3B35B4D7-3EAA-4AEC-BE6E-07B879A54360}" presName="rootComposite" presStyleCnt="0"/>
      <dgm:spPr/>
    </dgm:pt>
    <dgm:pt modelId="{121096EA-5FDA-4BF1-A41A-F73423778515}" type="pres">
      <dgm:prSet presAssocID="{3B35B4D7-3EAA-4AEC-BE6E-07B879A54360}" presName="rootText" presStyleLbl="node2" presStyleIdx="3" presStyleCnt="5">
        <dgm:presLayoutVars>
          <dgm:chPref val="3"/>
        </dgm:presLayoutVars>
      </dgm:prSet>
      <dgm:spPr/>
    </dgm:pt>
    <dgm:pt modelId="{00A982B3-9D8B-4057-80E1-9723EE877275}" type="pres">
      <dgm:prSet presAssocID="{3B35B4D7-3EAA-4AEC-BE6E-07B879A54360}" presName="rootConnector" presStyleLbl="node2" presStyleIdx="3" presStyleCnt="5"/>
      <dgm:spPr/>
    </dgm:pt>
    <dgm:pt modelId="{F0B6C04B-2F82-49DB-8674-CE2415E7D5C9}" type="pres">
      <dgm:prSet presAssocID="{3B35B4D7-3EAA-4AEC-BE6E-07B879A54360}" presName="hierChild4" presStyleCnt="0"/>
      <dgm:spPr/>
    </dgm:pt>
    <dgm:pt modelId="{3479E604-B63B-4A9E-8DB6-200E3638410C}" type="pres">
      <dgm:prSet presAssocID="{947AE4E5-4BA4-4BDB-AC74-14C30FAABE49}" presName="Name37" presStyleLbl="parChTrans1D3" presStyleIdx="0" presStyleCnt="1"/>
      <dgm:spPr/>
    </dgm:pt>
    <dgm:pt modelId="{F011C13F-1945-4E8A-9634-EBCB80E3041F}" type="pres">
      <dgm:prSet presAssocID="{FBECCC83-8C87-4797-AA37-8855DA3BF214}" presName="hierRoot2" presStyleCnt="0">
        <dgm:presLayoutVars>
          <dgm:hierBranch val="init"/>
        </dgm:presLayoutVars>
      </dgm:prSet>
      <dgm:spPr/>
    </dgm:pt>
    <dgm:pt modelId="{FCE77B48-938C-461C-86F7-871EF17506BB}" type="pres">
      <dgm:prSet presAssocID="{FBECCC83-8C87-4797-AA37-8855DA3BF214}" presName="rootComposite" presStyleCnt="0"/>
      <dgm:spPr/>
    </dgm:pt>
    <dgm:pt modelId="{736639F4-7CF7-4051-816B-ADCBBC1E9547}" type="pres">
      <dgm:prSet presAssocID="{FBECCC83-8C87-4797-AA37-8855DA3BF214}" presName="rootText" presStyleLbl="node3" presStyleIdx="0" presStyleCnt="1">
        <dgm:presLayoutVars>
          <dgm:chPref val="3"/>
        </dgm:presLayoutVars>
      </dgm:prSet>
      <dgm:spPr/>
    </dgm:pt>
    <dgm:pt modelId="{DF0FD198-4F3D-4F8B-8449-6217764794EE}" type="pres">
      <dgm:prSet presAssocID="{FBECCC83-8C87-4797-AA37-8855DA3BF214}" presName="rootConnector" presStyleLbl="node3" presStyleIdx="0" presStyleCnt="1"/>
      <dgm:spPr/>
    </dgm:pt>
    <dgm:pt modelId="{A5C76640-FE16-427E-BDBE-753053ACE0BF}" type="pres">
      <dgm:prSet presAssocID="{FBECCC83-8C87-4797-AA37-8855DA3BF214}" presName="hierChild4" presStyleCnt="0"/>
      <dgm:spPr/>
    </dgm:pt>
    <dgm:pt modelId="{3907B956-A7EA-45BE-959D-71D330DD58CD}" type="pres">
      <dgm:prSet presAssocID="{FBECCC83-8C87-4797-AA37-8855DA3BF214}" presName="hierChild5" presStyleCnt="0"/>
      <dgm:spPr/>
    </dgm:pt>
    <dgm:pt modelId="{45249BF1-BFA9-4056-91A1-04960082D061}" type="pres">
      <dgm:prSet presAssocID="{3B35B4D7-3EAA-4AEC-BE6E-07B879A54360}" presName="hierChild5" presStyleCnt="0"/>
      <dgm:spPr/>
    </dgm:pt>
    <dgm:pt modelId="{DB3D2E40-2361-4AD3-95A9-195BBEBB2DA2}" type="pres">
      <dgm:prSet presAssocID="{988DF28B-91CE-4A12-BEE3-9465F8EA0687}" presName="Name37" presStyleLbl="parChTrans1D2" presStyleIdx="4" presStyleCnt="8"/>
      <dgm:spPr/>
    </dgm:pt>
    <dgm:pt modelId="{558CF464-B404-4138-A6CC-69C0182EED29}" type="pres">
      <dgm:prSet presAssocID="{5CC6F206-1869-4AE5-88D3-5A008A8FBCC3}" presName="hierRoot2" presStyleCnt="0">
        <dgm:presLayoutVars>
          <dgm:hierBranch val="init"/>
        </dgm:presLayoutVars>
      </dgm:prSet>
      <dgm:spPr/>
    </dgm:pt>
    <dgm:pt modelId="{75FA8144-1FEA-46A2-9543-79981F988945}" type="pres">
      <dgm:prSet presAssocID="{5CC6F206-1869-4AE5-88D3-5A008A8FBCC3}" presName="rootComposite" presStyleCnt="0"/>
      <dgm:spPr/>
    </dgm:pt>
    <dgm:pt modelId="{F1C4521E-FD53-4EB5-9599-3FAF30C65D7A}" type="pres">
      <dgm:prSet presAssocID="{5CC6F206-1869-4AE5-88D3-5A008A8FBCC3}" presName="rootText" presStyleLbl="node2" presStyleIdx="4" presStyleCnt="5">
        <dgm:presLayoutVars>
          <dgm:chPref val="3"/>
        </dgm:presLayoutVars>
      </dgm:prSet>
      <dgm:spPr/>
    </dgm:pt>
    <dgm:pt modelId="{C82387A2-929E-4999-92E0-07388DE1F048}" type="pres">
      <dgm:prSet presAssocID="{5CC6F206-1869-4AE5-88D3-5A008A8FBCC3}" presName="rootConnector" presStyleLbl="node2" presStyleIdx="4" presStyleCnt="5"/>
      <dgm:spPr/>
    </dgm:pt>
    <dgm:pt modelId="{1ACDA30A-9B6F-4FC5-967E-950F7702BB28}" type="pres">
      <dgm:prSet presAssocID="{5CC6F206-1869-4AE5-88D3-5A008A8FBCC3}" presName="hierChild4" presStyleCnt="0"/>
      <dgm:spPr/>
    </dgm:pt>
    <dgm:pt modelId="{A794B71A-C9EF-4DDC-AE41-28E3236C29D4}" type="pres">
      <dgm:prSet presAssocID="{5CC6F206-1869-4AE5-88D3-5A008A8FBCC3}" presName="hierChild5" presStyleCnt="0"/>
      <dgm:spPr/>
    </dgm:pt>
    <dgm:pt modelId="{D9A4131C-125A-4D4E-94C6-9E243B62A980}" type="pres">
      <dgm:prSet presAssocID="{888DDE59-863A-44B3-9FD5-7725C36F55F3}" presName="hierChild3" presStyleCnt="0"/>
      <dgm:spPr/>
    </dgm:pt>
    <dgm:pt modelId="{03906E12-9F01-4373-837F-76FA76847023}" type="pres">
      <dgm:prSet presAssocID="{ABDD648B-0162-44C6-BF7E-6090F3FA85C3}" presName="Name111" presStyleLbl="parChTrans1D2" presStyleIdx="5" presStyleCnt="8"/>
      <dgm:spPr/>
    </dgm:pt>
    <dgm:pt modelId="{956C6EE9-ECA4-4B0A-B26F-E404796F3E6B}" type="pres">
      <dgm:prSet presAssocID="{C6E7D1BE-78C9-41E5-9641-EED40176E8BD}" presName="hierRoot3" presStyleCnt="0">
        <dgm:presLayoutVars>
          <dgm:hierBranch val="init"/>
        </dgm:presLayoutVars>
      </dgm:prSet>
      <dgm:spPr/>
    </dgm:pt>
    <dgm:pt modelId="{CD05B1EB-958D-4C39-AE87-D2677FACC5C2}" type="pres">
      <dgm:prSet presAssocID="{C6E7D1BE-78C9-41E5-9641-EED40176E8BD}" presName="rootComposite3" presStyleCnt="0"/>
      <dgm:spPr/>
    </dgm:pt>
    <dgm:pt modelId="{0D22970C-510D-4F04-B151-8F08E5CA1100}" type="pres">
      <dgm:prSet presAssocID="{C6E7D1BE-78C9-41E5-9641-EED40176E8BD}" presName="rootText3" presStyleLbl="asst1" presStyleIdx="0" presStyleCnt="3">
        <dgm:presLayoutVars>
          <dgm:chPref val="3"/>
        </dgm:presLayoutVars>
      </dgm:prSet>
      <dgm:spPr/>
    </dgm:pt>
    <dgm:pt modelId="{F48B2EDF-4CBF-49F8-8ABC-8CBCB50BC91F}" type="pres">
      <dgm:prSet presAssocID="{C6E7D1BE-78C9-41E5-9641-EED40176E8BD}" presName="rootConnector3" presStyleLbl="asst1" presStyleIdx="0" presStyleCnt="3"/>
      <dgm:spPr/>
    </dgm:pt>
    <dgm:pt modelId="{3F5BF33D-3ECE-488D-A4D3-6A0F2EE452FD}" type="pres">
      <dgm:prSet presAssocID="{C6E7D1BE-78C9-41E5-9641-EED40176E8BD}" presName="hierChild6" presStyleCnt="0"/>
      <dgm:spPr/>
    </dgm:pt>
    <dgm:pt modelId="{E5BC8C05-C9FD-4D82-A749-44E10DB17AF3}" type="pres">
      <dgm:prSet presAssocID="{C6E7D1BE-78C9-41E5-9641-EED40176E8BD}" presName="hierChild7" presStyleCnt="0"/>
      <dgm:spPr/>
    </dgm:pt>
    <dgm:pt modelId="{F4C0B55A-3066-4CAC-BC52-17A0B2C8B713}" type="pres">
      <dgm:prSet presAssocID="{115A706C-7742-46CC-8922-4B4EA53B00D6}" presName="Name111" presStyleLbl="parChTrans1D2" presStyleIdx="6" presStyleCnt="8"/>
      <dgm:spPr/>
    </dgm:pt>
    <dgm:pt modelId="{CE40D1CE-E937-4064-A9AE-1E347C9F0A6A}" type="pres">
      <dgm:prSet presAssocID="{1EB258D2-C60E-44A9-BC54-5152135DDDC1}" presName="hierRoot3" presStyleCnt="0">
        <dgm:presLayoutVars>
          <dgm:hierBranch val="init"/>
        </dgm:presLayoutVars>
      </dgm:prSet>
      <dgm:spPr/>
    </dgm:pt>
    <dgm:pt modelId="{334CCFF7-D33E-4FB4-95A3-ABF81EDA5903}" type="pres">
      <dgm:prSet presAssocID="{1EB258D2-C60E-44A9-BC54-5152135DDDC1}" presName="rootComposite3" presStyleCnt="0"/>
      <dgm:spPr/>
    </dgm:pt>
    <dgm:pt modelId="{9CB17911-8CC3-406E-B514-AD59A9B5EA31}" type="pres">
      <dgm:prSet presAssocID="{1EB258D2-C60E-44A9-BC54-5152135DDDC1}" presName="rootText3" presStyleLbl="asst1" presStyleIdx="1" presStyleCnt="3">
        <dgm:presLayoutVars>
          <dgm:chPref val="3"/>
        </dgm:presLayoutVars>
      </dgm:prSet>
      <dgm:spPr/>
    </dgm:pt>
    <dgm:pt modelId="{461CCC64-096A-45B2-88A0-2BBD00B2D12D}" type="pres">
      <dgm:prSet presAssocID="{1EB258D2-C60E-44A9-BC54-5152135DDDC1}" presName="rootConnector3" presStyleLbl="asst1" presStyleIdx="1" presStyleCnt="3"/>
      <dgm:spPr/>
    </dgm:pt>
    <dgm:pt modelId="{91F47825-A84E-4117-B0E2-BA8A37112E50}" type="pres">
      <dgm:prSet presAssocID="{1EB258D2-C60E-44A9-BC54-5152135DDDC1}" presName="hierChild6" presStyleCnt="0"/>
      <dgm:spPr/>
    </dgm:pt>
    <dgm:pt modelId="{7E10DF3C-B84A-4C7E-A7D5-A8F7021F1187}" type="pres">
      <dgm:prSet presAssocID="{1EB258D2-C60E-44A9-BC54-5152135DDDC1}" presName="hierChild7" presStyleCnt="0"/>
      <dgm:spPr/>
    </dgm:pt>
    <dgm:pt modelId="{86CB4920-7C66-47BE-A374-37200B88A3D4}" type="pres">
      <dgm:prSet presAssocID="{98AC6218-2FC1-469B-A94E-FAA6D380F390}" presName="Name111" presStyleLbl="parChTrans1D2" presStyleIdx="7" presStyleCnt="8"/>
      <dgm:spPr/>
    </dgm:pt>
    <dgm:pt modelId="{6DFF850A-106A-421C-B65D-A88F9C203E9A}" type="pres">
      <dgm:prSet presAssocID="{07C6C0AA-24FC-4C9A-ACEC-CE2A0D69D1E4}" presName="hierRoot3" presStyleCnt="0">
        <dgm:presLayoutVars>
          <dgm:hierBranch val="init"/>
        </dgm:presLayoutVars>
      </dgm:prSet>
      <dgm:spPr/>
    </dgm:pt>
    <dgm:pt modelId="{E63D8911-2ADB-405A-8D88-2539221768D8}" type="pres">
      <dgm:prSet presAssocID="{07C6C0AA-24FC-4C9A-ACEC-CE2A0D69D1E4}" presName="rootComposite3" presStyleCnt="0"/>
      <dgm:spPr/>
    </dgm:pt>
    <dgm:pt modelId="{9B8B2B3A-5AFE-48D4-B448-96E7B8B21F4D}" type="pres">
      <dgm:prSet presAssocID="{07C6C0AA-24FC-4C9A-ACEC-CE2A0D69D1E4}" presName="rootText3" presStyleLbl="asst1" presStyleIdx="2" presStyleCnt="3">
        <dgm:presLayoutVars>
          <dgm:chPref val="3"/>
        </dgm:presLayoutVars>
      </dgm:prSet>
      <dgm:spPr/>
    </dgm:pt>
    <dgm:pt modelId="{FB4C2A86-688B-4F42-9C73-D7082A3C1E51}" type="pres">
      <dgm:prSet presAssocID="{07C6C0AA-24FC-4C9A-ACEC-CE2A0D69D1E4}" presName="rootConnector3" presStyleLbl="asst1" presStyleIdx="2" presStyleCnt="3"/>
      <dgm:spPr/>
    </dgm:pt>
    <dgm:pt modelId="{7A7D0FFC-35C9-4845-AC5D-30DE75F80119}" type="pres">
      <dgm:prSet presAssocID="{07C6C0AA-24FC-4C9A-ACEC-CE2A0D69D1E4}" presName="hierChild6" presStyleCnt="0"/>
      <dgm:spPr/>
    </dgm:pt>
    <dgm:pt modelId="{027CDB48-08C2-4A78-931F-FF94DD638121}" type="pres">
      <dgm:prSet presAssocID="{07C6C0AA-24FC-4C9A-ACEC-CE2A0D69D1E4}" presName="hierChild7" presStyleCnt="0"/>
      <dgm:spPr/>
    </dgm:pt>
  </dgm:ptLst>
  <dgm:cxnLst>
    <dgm:cxn modelId="{EA2A7100-D72E-49A3-8A99-44020C56F65A}" srcId="{888DDE59-863A-44B3-9FD5-7725C36F55F3}" destId="{A025FD2C-D47A-42C2-82FD-5063CF7FA740}" srcOrd="3" destOrd="0" parTransId="{0A9E3AB5-D8C6-4196-92A1-8D58016B147C}" sibTransId="{E1C1CC08-9422-462F-AC2C-D337961E4B90}"/>
    <dgm:cxn modelId="{4887930B-FD87-4B05-902B-1E93B684360E}" type="presOf" srcId="{1EB258D2-C60E-44A9-BC54-5152135DDDC1}" destId="{461CCC64-096A-45B2-88A0-2BBD00B2D12D}" srcOrd="1" destOrd="0" presId="urn:microsoft.com/office/officeart/2005/8/layout/orgChart1"/>
    <dgm:cxn modelId="{D3586A15-BA56-4EE3-9BCC-08B4D7049762}" type="presOf" srcId="{A025FD2C-D47A-42C2-82FD-5063CF7FA740}" destId="{C943EE09-1A1C-4B62-B4C7-070BDDFEA480}" srcOrd="1" destOrd="0" presId="urn:microsoft.com/office/officeart/2005/8/layout/orgChart1"/>
    <dgm:cxn modelId="{B438F219-E780-4C5E-BF35-16109CBA05EB}" type="presOf" srcId="{C6E7D1BE-78C9-41E5-9641-EED40176E8BD}" destId="{0D22970C-510D-4F04-B151-8F08E5CA1100}" srcOrd="0" destOrd="0" presId="urn:microsoft.com/office/officeart/2005/8/layout/orgChart1"/>
    <dgm:cxn modelId="{6F37DA1C-58BD-4206-BED5-566A7AE89706}" srcId="{888DDE59-863A-44B3-9FD5-7725C36F55F3}" destId="{3B35B4D7-3EAA-4AEC-BE6E-07B879A54360}" srcOrd="6" destOrd="0" parTransId="{27DF7F3B-73A5-413D-91F7-E1DF58CF1E09}" sibTransId="{6CE3E7CC-42C4-41BE-980C-C1D4F7C08AD4}"/>
    <dgm:cxn modelId="{F3D07220-B846-41FA-902B-BD8106AC6643}" type="presOf" srcId="{888DDE59-863A-44B3-9FD5-7725C36F55F3}" destId="{1F4C0C9F-9645-4067-AB8C-967D0410ACE4}" srcOrd="1" destOrd="0" presId="urn:microsoft.com/office/officeart/2005/8/layout/orgChart1"/>
    <dgm:cxn modelId="{28082A24-076D-4CB3-82F2-79BBABAF6CE0}" type="presOf" srcId="{3B35B4D7-3EAA-4AEC-BE6E-07B879A54360}" destId="{00A982B3-9D8B-4057-80E1-9723EE877275}" srcOrd="1" destOrd="0" presId="urn:microsoft.com/office/officeart/2005/8/layout/orgChart1"/>
    <dgm:cxn modelId="{A8678A2B-4669-441F-9A45-41EB286E74A7}" type="presOf" srcId="{0A9E3AB5-D8C6-4196-92A1-8D58016B147C}" destId="{F40A74AA-9CAF-45EF-8C4A-AB42B947A418}" srcOrd="0" destOrd="0" presId="urn:microsoft.com/office/officeart/2005/8/layout/orgChart1"/>
    <dgm:cxn modelId="{FEC3B82D-D967-4FF4-9DB2-BA630A237350}" srcId="{888DDE59-863A-44B3-9FD5-7725C36F55F3}" destId="{1EB258D2-C60E-44A9-BC54-5152135DDDC1}" srcOrd="1" destOrd="0" parTransId="{115A706C-7742-46CC-8922-4B4EA53B00D6}" sibTransId="{DD7EB8B8-E110-48A0-8B4B-AAB946784F62}"/>
    <dgm:cxn modelId="{1AEE842F-3C1B-48D4-8265-E42E04B37FD6}" type="presOf" srcId="{ABDD648B-0162-44C6-BF7E-6090F3FA85C3}" destId="{03906E12-9F01-4373-837F-76FA76847023}" srcOrd="0" destOrd="0" presId="urn:microsoft.com/office/officeart/2005/8/layout/orgChart1"/>
    <dgm:cxn modelId="{97A40D3F-35F2-4C6B-B2EA-6AC998CBC86E}" type="presOf" srcId="{AE461B22-8F56-44F6-A179-E8ACE23BEE05}" destId="{8CCB6979-CB86-40FE-8499-F1711736AB23}" srcOrd="0" destOrd="0" presId="urn:microsoft.com/office/officeart/2005/8/layout/orgChart1"/>
    <dgm:cxn modelId="{E908CB5C-4C92-430D-8F60-57DA69BF59EE}" srcId="{888DDE59-863A-44B3-9FD5-7725C36F55F3}" destId="{5CC6F206-1869-4AE5-88D3-5A008A8FBCC3}" srcOrd="7" destOrd="0" parTransId="{988DF28B-91CE-4A12-BEE3-9465F8EA0687}" sibTransId="{E7EC2C72-6361-4072-948E-D70298AA6800}"/>
    <dgm:cxn modelId="{097AFD66-64A3-4833-86BE-675FE6B5FE17}" type="presOf" srcId="{01E6DE5A-D575-4101-9282-5968954A05C9}" destId="{9652331E-657F-40C6-BFDD-1DFF4A80EA99}" srcOrd="1" destOrd="0" presId="urn:microsoft.com/office/officeart/2005/8/layout/orgChart1"/>
    <dgm:cxn modelId="{96930A4A-9CA3-4B4D-B33D-CD284731078F}" type="presOf" srcId="{27DF7F3B-73A5-413D-91F7-E1DF58CF1E09}" destId="{B834730F-CF60-496C-A192-4A1E7FC56449}" srcOrd="0" destOrd="0" presId="urn:microsoft.com/office/officeart/2005/8/layout/orgChart1"/>
    <dgm:cxn modelId="{95958E6D-488B-4059-8286-3423D5460767}" srcId="{47AB29B9-9FD5-4911-BF4A-322A8336F756}" destId="{888DDE59-863A-44B3-9FD5-7725C36F55F3}" srcOrd="0" destOrd="0" parTransId="{411023EE-95DE-46D8-B6C7-1B4B8C677DFC}" sibTransId="{B006AE91-ADA8-40D0-A142-16AFDBE3CDF2}"/>
    <dgm:cxn modelId="{D5BD7D72-73A6-4208-9963-7F54849253AC}" type="presOf" srcId="{947AE4E5-4BA4-4BDB-AC74-14C30FAABE49}" destId="{3479E604-B63B-4A9E-8DB6-200E3638410C}" srcOrd="0" destOrd="0" presId="urn:microsoft.com/office/officeart/2005/8/layout/orgChart1"/>
    <dgm:cxn modelId="{B8F1AC74-1963-4471-9F85-F5FB7807A7C3}" type="presOf" srcId="{01E6DE5A-D575-4101-9282-5968954A05C9}" destId="{7B4DB8D0-75D3-464D-BB75-6A2C062A53E2}" srcOrd="0" destOrd="0" presId="urn:microsoft.com/office/officeart/2005/8/layout/orgChart1"/>
    <dgm:cxn modelId="{32147F59-24BF-451A-9F8C-C021354318B0}" type="presOf" srcId="{C6E7D1BE-78C9-41E5-9641-EED40176E8BD}" destId="{F48B2EDF-4CBF-49F8-8ABC-8CBCB50BC91F}" srcOrd="1" destOrd="0" presId="urn:microsoft.com/office/officeart/2005/8/layout/orgChart1"/>
    <dgm:cxn modelId="{578B217B-BA94-449A-85D5-9462415CA3F9}" type="presOf" srcId="{115A706C-7742-46CC-8922-4B4EA53B00D6}" destId="{F4C0B55A-3066-4CAC-BC52-17A0B2C8B713}" srcOrd="0" destOrd="0" presId="urn:microsoft.com/office/officeart/2005/8/layout/orgChart1"/>
    <dgm:cxn modelId="{875EA87B-8FB3-4682-BFFD-9E2685DC0005}" type="presOf" srcId="{5CC6F206-1869-4AE5-88D3-5A008A8FBCC3}" destId="{F1C4521E-FD53-4EB5-9599-3FAF30C65D7A}" srcOrd="0" destOrd="0" presId="urn:microsoft.com/office/officeart/2005/8/layout/orgChart1"/>
    <dgm:cxn modelId="{92013C80-DE56-4333-AB44-D1D4DD53F925}" type="presOf" srcId="{D0FCD762-B046-43C6-9F57-DD76B49D7A1E}" destId="{05BDEAF0-9B4B-4DE7-BDAE-6F8C1CAADEE3}" srcOrd="0" destOrd="0" presId="urn:microsoft.com/office/officeart/2005/8/layout/orgChart1"/>
    <dgm:cxn modelId="{10660687-DF2A-4767-9BFE-2FA104CD36B0}" type="presOf" srcId="{FBECCC83-8C87-4797-AA37-8855DA3BF214}" destId="{DF0FD198-4F3D-4F8B-8449-6217764794EE}" srcOrd="1" destOrd="0" presId="urn:microsoft.com/office/officeart/2005/8/layout/orgChart1"/>
    <dgm:cxn modelId="{4CD15387-D7E1-45B6-8F6E-E4FB5C910D24}" type="presOf" srcId="{A025FD2C-D47A-42C2-82FD-5063CF7FA740}" destId="{42E737D7-24C2-4B17-9664-C5176F492B1A}" srcOrd="0" destOrd="0" presId="urn:microsoft.com/office/officeart/2005/8/layout/orgChart1"/>
    <dgm:cxn modelId="{E64B218C-522B-4E95-9148-E6204E860F03}" type="presOf" srcId="{D0FCD762-B046-43C6-9F57-DD76B49D7A1E}" destId="{14D4952A-BCEF-464F-8E0B-32F2078EC802}" srcOrd="1" destOrd="0" presId="urn:microsoft.com/office/officeart/2005/8/layout/orgChart1"/>
    <dgm:cxn modelId="{D31F8395-4450-45AC-A435-A6AEA44C9190}" type="presOf" srcId="{07C6C0AA-24FC-4C9A-ACEC-CE2A0D69D1E4}" destId="{9B8B2B3A-5AFE-48D4-B448-96E7B8B21F4D}" srcOrd="0" destOrd="0" presId="urn:microsoft.com/office/officeart/2005/8/layout/orgChart1"/>
    <dgm:cxn modelId="{7A371D9A-001A-4613-9451-2903D817D963}" srcId="{888DDE59-863A-44B3-9FD5-7725C36F55F3}" destId="{07C6C0AA-24FC-4C9A-ACEC-CE2A0D69D1E4}" srcOrd="2" destOrd="0" parTransId="{98AC6218-2FC1-469B-A94E-FAA6D380F390}" sibTransId="{1686DBFF-944F-42CA-9F79-D09CEA6A1924}"/>
    <dgm:cxn modelId="{3CF6769C-C6C1-4325-A543-8DE33B086404}" type="presOf" srcId="{98AC6218-2FC1-469B-A94E-FAA6D380F390}" destId="{86CB4920-7C66-47BE-A374-37200B88A3D4}" srcOrd="0" destOrd="0" presId="urn:microsoft.com/office/officeart/2005/8/layout/orgChart1"/>
    <dgm:cxn modelId="{9C7483A1-29E1-4C8D-8666-CAF011FE7467}" type="presOf" srcId="{47AB29B9-9FD5-4911-BF4A-322A8336F756}" destId="{D2E2F6CA-284F-4AB5-ADF0-D5E90EE25C3E}" srcOrd="0" destOrd="0" presId="urn:microsoft.com/office/officeart/2005/8/layout/orgChart1"/>
    <dgm:cxn modelId="{691243A3-7230-4B83-AAE0-70C3214C5848}" srcId="{888DDE59-863A-44B3-9FD5-7725C36F55F3}" destId="{C6E7D1BE-78C9-41E5-9641-EED40176E8BD}" srcOrd="0" destOrd="0" parTransId="{ABDD648B-0162-44C6-BF7E-6090F3FA85C3}" sibTransId="{E8B53708-F306-4CF4-B2CF-820E0C30A4A0}"/>
    <dgm:cxn modelId="{5BDFC3AB-1A14-4FA0-B004-499BAF3EE233}" type="presOf" srcId="{888DDE59-863A-44B3-9FD5-7725C36F55F3}" destId="{2D894DDF-C357-4EFC-8326-2C7D08BB1740}" srcOrd="0" destOrd="0" presId="urn:microsoft.com/office/officeart/2005/8/layout/orgChart1"/>
    <dgm:cxn modelId="{2BBE08AF-43EE-4C11-B7BE-0E3AC1794D03}" type="presOf" srcId="{988DF28B-91CE-4A12-BEE3-9465F8EA0687}" destId="{DB3D2E40-2361-4AD3-95A9-195BBEBB2DA2}" srcOrd="0" destOrd="0" presId="urn:microsoft.com/office/officeart/2005/8/layout/orgChart1"/>
    <dgm:cxn modelId="{EC6AD3B1-E8ED-4CD4-9F91-F49852286354}" type="presOf" srcId="{FBECCC83-8C87-4797-AA37-8855DA3BF214}" destId="{736639F4-7CF7-4051-816B-ADCBBC1E9547}" srcOrd="0" destOrd="0" presId="urn:microsoft.com/office/officeart/2005/8/layout/orgChart1"/>
    <dgm:cxn modelId="{9D2BE8B1-8F83-4C61-86A2-048650D3C88D}" type="presOf" srcId="{07C6C0AA-24FC-4C9A-ACEC-CE2A0D69D1E4}" destId="{FB4C2A86-688B-4F42-9C73-D7082A3C1E51}" srcOrd="1" destOrd="0" presId="urn:microsoft.com/office/officeart/2005/8/layout/orgChart1"/>
    <dgm:cxn modelId="{0D278EB9-EE3F-4F67-8957-29E9AB1D91D8}" type="presOf" srcId="{89E8C822-3879-46B2-A0FA-9DA4B5FF8D04}" destId="{4D29F056-EE51-49E1-811C-F5EF15A14178}" srcOrd="0" destOrd="0" presId="urn:microsoft.com/office/officeart/2005/8/layout/orgChart1"/>
    <dgm:cxn modelId="{929557BB-4555-4929-B88E-B9E1B1A8D2FD}" type="presOf" srcId="{1EB258D2-C60E-44A9-BC54-5152135DDDC1}" destId="{9CB17911-8CC3-406E-B514-AD59A9B5EA31}" srcOrd="0" destOrd="0" presId="urn:microsoft.com/office/officeart/2005/8/layout/orgChart1"/>
    <dgm:cxn modelId="{32EEE9C7-02A0-46AB-9A83-A650639AE1D8}" srcId="{3B35B4D7-3EAA-4AEC-BE6E-07B879A54360}" destId="{FBECCC83-8C87-4797-AA37-8855DA3BF214}" srcOrd="0" destOrd="0" parTransId="{947AE4E5-4BA4-4BDB-AC74-14C30FAABE49}" sibTransId="{9E4B5836-ED0A-481E-89B5-9C8E4CB35B11}"/>
    <dgm:cxn modelId="{CD4819D3-B9E3-4F4D-89BE-DFDB158BBD01}" srcId="{888DDE59-863A-44B3-9FD5-7725C36F55F3}" destId="{01E6DE5A-D575-4101-9282-5968954A05C9}" srcOrd="5" destOrd="0" parTransId="{AE461B22-8F56-44F6-A179-E8ACE23BEE05}" sibTransId="{029155C8-CEE6-4307-8731-0A6420CDA29B}"/>
    <dgm:cxn modelId="{EA1B9EE6-3994-46A0-8244-FE50F48D9567}" type="presOf" srcId="{5CC6F206-1869-4AE5-88D3-5A008A8FBCC3}" destId="{C82387A2-929E-4999-92E0-07388DE1F048}" srcOrd="1" destOrd="0" presId="urn:microsoft.com/office/officeart/2005/8/layout/orgChart1"/>
    <dgm:cxn modelId="{9CE116F3-D888-478C-B81A-0D6189DBB647}" type="presOf" srcId="{3B35B4D7-3EAA-4AEC-BE6E-07B879A54360}" destId="{121096EA-5FDA-4BF1-A41A-F73423778515}" srcOrd="0" destOrd="0" presId="urn:microsoft.com/office/officeart/2005/8/layout/orgChart1"/>
    <dgm:cxn modelId="{B43EB8FD-2F4B-43BA-B49A-33039F70D58A}" srcId="{888DDE59-863A-44B3-9FD5-7725C36F55F3}" destId="{D0FCD762-B046-43C6-9F57-DD76B49D7A1E}" srcOrd="4" destOrd="0" parTransId="{89E8C822-3879-46B2-A0FA-9DA4B5FF8D04}" sibTransId="{227E18CF-9D47-4E2D-BAB9-0A997F53EDF1}"/>
    <dgm:cxn modelId="{A3E04661-A7C8-4263-8E55-5C993A156FD3}" type="presParOf" srcId="{D2E2F6CA-284F-4AB5-ADF0-D5E90EE25C3E}" destId="{30CA3AA7-1C29-4CD9-959A-425635DEA932}" srcOrd="0" destOrd="0" presId="urn:microsoft.com/office/officeart/2005/8/layout/orgChart1"/>
    <dgm:cxn modelId="{EF19AFE0-31B5-42CC-AA23-E26DF6C24094}" type="presParOf" srcId="{30CA3AA7-1C29-4CD9-959A-425635DEA932}" destId="{6242FA65-4925-4DF6-A886-31B6E1F8D460}" srcOrd="0" destOrd="0" presId="urn:microsoft.com/office/officeart/2005/8/layout/orgChart1"/>
    <dgm:cxn modelId="{90CCD592-33A0-4942-8BFE-F325C41CFC3B}" type="presParOf" srcId="{6242FA65-4925-4DF6-A886-31B6E1F8D460}" destId="{2D894DDF-C357-4EFC-8326-2C7D08BB1740}" srcOrd="0" destOrd="0" presId="urn:microsoft.com/office/officeart/2005/8/layout/orgChart1"/>
    <dgm:cxn modelId="{07BEC9E2-BE30-4BBE-8E5E-3DC0C32156D7}" type="presParOf" srcId="{6242FA65-4925-4DF6-A886-31B6E1F8D460}" destId="{1F4C0C9F-9645-4067-AB8C-967D0410ACE4}" srcOrd="1" destOrd="0" presId="urn:microsoft.com/office/officeart/2005/8/layout/orgChart1"/>
    <dgm:cxn modelId="{1E48625F-D53E-426F-81D4-1B2423B7E67F}" type="presParOf" srcId="{30CA3AA7-1C29-4CD9-959A-425635DEA932}" destId="{3C72FC05-ECBC-4033-8AB5-EB326063B1E3}" srcOrd="1" destOrd="0" presId="urn:microsoft.com/office/officeart/2005/8/layout/orgChart1"/>
    <dgm:cxn modelId="{AC7E7B32-D7E7-4B52-BCDF-7F42D47606CE}" type="presParOf" srcId="{3C72FC05-ECBC-4033-8AB5-EB326063B1E3}" destId="{F40A74AA-9CAF-45EF-8C4A-AB42B947A418}" srcOrd="0" destOrd="0" presId="urn:microsoft.com/office/officeart/2005/8/layout/orgChart1"/>
    <dgm:cxn modelId="{939EBFAF-0A85-4366-9BFC-C895DA3FB054}" type="presParOf" srcId="{3C72FC05-ECBC-4033-8AB5-EB326063B1E3}" destId="{1961E317-B0EE-40A1-B5C5-240F3B73E751}" srcOrd="1" destOrd="0" presId="urn:microsoft.com/office/officeart/2005/8/layout/orgChart1"/>
    <dgm:cxn modelId="{F7B84975-E586-46B2-8034-5146CDB844E5}" type="presParOf" srcId="{1961E317-B0EE-40A1-B5C5-240F3B73E751}" destId="{4E58B221-5E10-4C2C-B5B7-A84CC795DA2B}" srcOrd="0" destOrd="0" presId="urn:microsoft.com/office/officeart/2005/8/layout/orgChart1"/>
    <dgm:cxn modelId="{B6EB782E-61B6-4ADA-860E-A3BB1CFD63C7}" type="presParOf" srcId="{4E58B221-5E10-4C2C-B5B7-A84CC795DA2B}" destId="{42E737D7-24C2-4B17-9664-C5176F492B1A}" srcOrd="0" destOrd="0" presId="urn:microsoft.com/office/officeart/2005/8/layout/orgChart1"/>
    <dgm:cxn modelId="{46E0D6BC-AD4C-4156-9B40-ECB2B90DF370}" type="presParOf" srcId="{4E58B221-5E10-4C2C-B5B7-A84CC795DA2B}" destId="{C943EE09-1A1C-4B62-B4C7-070BDDFEA480}" srcOrd="1" destOrd="0" presId="urn:microsoft.com/office/officeart/2005/8/layout/orgChart1"/>
    <dgm:cxn modelId="{D510BF30-E1E3-4F60-8D33-43A138ADFB4A}" type="presParOf" srcId="{1961E317-B0EE-40A1-B5C5-240F3B73E751}" destId="{1CB37783-7DC4-406A-8022-A96FDA4E49B9}" srcOrd="1" destOrd="0" presId="urn:microsoft.com/office/officeart/2005/8/layout/orgChart1"/>
    <dgm:cxn modelId="{FDF14C98-F888-403F-87E3-594DF6E95817}" type="presParOf" srcId="{1961E317-B0EE-40A1-B5C5-240F3B73E751}" destId="{04CD98AD-70C2-4022-92B8-4B9406BDD1D5}" srcOrd="2" destOrd="0" presId="urn:microsoft.com/office/officeart/2005/8/layout/orgChart1"/>
    <dgm:cxn modelId="{C6A525B1-C46A-45EC-91CD-A7E25B601DA6}" type="presParOf" srcId="{3C72FC05-ECBC-4033-8AB5-EB326063B1E3}" destId="{4D29F056-EE51-49E1-811C-F5EF15A14178}" srcOrd="2" destOrd="0" presId="urn:microsoft.com/office/officeart/2005/8/layout/orgChart1"/>
    <dgm:cxn modelId="{7F0724D0-7AEB-4DF8-8CEF-C7EB7C3B35B3}" type="presParOf" srcId="{3C72FC05-ECBC-4033-8AB5-EB326063B1E3}" destId="{9D6415CE-DE4F-4CA9-80C9-8212373C2B88}" srcOrd="3" destOrd="0" presId="urn:microsoft.com/office/officeart/2005/8/layout/orgChart1"/>
    <dgm:cxn modelId="{5ADF272B-8BB9-47E3-A420-91459A666709}" type="presParOf" srcId="{9D6415CE-DE4F-4CA9-80C9-8212373C2B88}" destId="{22CC84CB-7FE1-449E-B9C4-0A6BE478AA47}" srcOrd="0" destOrd="0" presId="urn:microsoft.com/office/officeart/2005/8/layout/orgChart1"/>
    <dgm:cxn modelId="{C3EFC3F0-DE14-4B7B-8470-F8B85ABD8B7E}" type="presParOf" srcId="{22CC84CB-7FE1-449E-B9C4-0A6BE478AA47}" destId="{05BDEAF0-9B4B-4DE7-BDAE-6F8C1CAADEE3}" srcOrd="0" destOrd="0" presId="urn:microsoft.com/office/officeart/2005/8/layout/orgChart1"/>
    <dgm:cxn modelId="{FBF8D706-9B30-433F-8701-F00B9910B882}" type="presParOf" srcId="{22CC84CB-7FE1-449E-B9C4-0A6BE478AA47}" destId="{14D4952A-BCEF-464F-8E0B-32F2078EC802}" srcOrd="1" destOrd="0" presId="urn:microsoft.com/office/officeart/2005/8/layout/orgChart1"/>
    <dgm:cxn modelId="{3E5313A8-D34C-4B48-97B5-05D09390AD23}" type="presParOf" srcId="{9D6415CE-DE4F-4CA9-80C9-8212373C2B88}" destId="{362528F8-E908-4D1B-8FAC-E6282528CB21}" srcOrd="1" destOrd="0" presId="urn:microsoft.com/office/officeart/2005/8/layout/orgChart1"/>
    <dgm:cxn modelId="{4D25079E-358F-4DED-A0CB-DBA51F245CDC}" type="presParOf" srcId="{9D6415CE-DE4F-4CA9-80C9-8212373C2B88}" destId="{2AE5E50D-7C36-4039-B47A-6DD0FC0F9E37}" srcOrd="2" destOrd="0" presId="urn:microsoft.com/office/officeart/2005/8/layout/orgChart1"/>
    <dgm:cxn modelId="{C7DC946B-27D9-4773-9F09-344D05B106BF}" type="presParOf" srcId="{3C72FC05-ECBC-4033-8AB5-EB326063B1E3}" destId="{8CCB6979-CB86-40FE-8499-F1711736AB23}" srcOrd="4" destOrd="0" presId="urn:microsoft.com/office/officeart/2005/8/layout/orgChart1"/>
    <dgm:cxn modelId="{F3649ABA-EAF1-4CA5-AFF2-CC3C163433D4}" type="presParOf" srcId="{3C72FC05-ECBC-4033-8AB5-EB326063B1E3}" destId="{4FAA9E0C-EFED-4D15-B232-E51D316D2686}" srcOrd="5" destOrd="0" presId="urn:microsoft.com/office/officeart/2005/8/layout/orgChart1"/>
    <dgm:cxn modelId="{05588D1B-E140-4A8D-994F-A02A0C025E62}" type="presParOf" srcId="{4FAA9E0C-EFED-4D15-B232-E51D316D2686}" destId="{74104FD2-3EF6-474F-BB64-7E339A50098E}" srcOrd="0" destOrd="0" presId="urn:microsoft.com/office/officeart/2005/8/layout/orgChart1"/>
    <dgm:cxn modelId="{E7202D55-F414-45F4-9591-4428942E7FAB}" type="presParOf" srcId="{74104FD2-3EF6-474F-BB64-7E339A50098E}" destId="{7B4DB8D0-75D3-464D-BB75-6A2C062A53E2}" srcOrd="0" destOrd="0" presId="urn:microsoft.com/office/officeart/2005/8/layout/orgChart1"/>
    <dgm:cxn modelId="{9F971C4C-B337-4B8C-AFA2-ACDA720BA25F}" type="presParOf" srcId="{74104FD2-3EF6-474F-BB64-7E339A50098E}" destId="{9652331E-657F-40C6-BFDD-1DFF4A80EA99}" srcOrd="1" destOrd="0" presId="urn:microsoft.com/office/officeart/2005/8/layout/orgChart1"/>
    <dgm:cxn modelId="{8D4E4138-C31E-4E19-9092-66228BC07F78}" type="presParOf" srcId="{4FAA9E0C-EFED-4D15-B232-E51D316D2686}" destId="{EC264A94-9EEA-40FC-9EC1-6B4F881DA6B1}" srcOrd="1" destOrd="0" presId="urn:microsoft.com/office/officeart/2005/8/layout/orgChart1"/>
    <dgm:cxn modelId="{03F440A5-B1D4-4442-B29B-5DDE82242F2E}" type="presParOf" srcId="{4FAA9E0C-EFED-4D15-B232-E51D316D2686}" destId="{1FBDFD52-6B5E-47F4-A9AA-EBEFB10E79E6}" srcOrd="2" destOrd="0" presId="urn:microsoft.com/office/officeart/2005/8/layout/orgChart1"/>
    <dgm:cxn modelId="{304D3351-31EA-4BB2-BEB1-6FABB8943882}" type="presParOf" srcId="{3C72FC05-ECBC-4033-8AB5-EB326063B1E3}" destId="{B834730F-CF60-496C-A192-4A1E7FC56449}" srcOrd="6" destOrd="0" presId="urn:microsoft.com/office/officeart/2005/8/layout/orgChart1"/>
    <dgm:cxn modelId="{FE4162BD-EB21-4AF2-9CA4-C3DD4D41D247}" type="presParOf" srcId="{3C72FC05-ECBC-4033-8AB5-EB326063B1E3}" destId="{FBE7EEA7-C155-4016-B78C-5848FA34E638}" srcOrd="7" destOrd="0" presId="urn:microsoft.com/office/officeart/2005/8/layout/orgChart1"/>
    <dgm:cxn modelId="{D7827166-05BE-4183-BA02-301F0D80DFFA}" type="presParOf" srcId="{FBE7EEA7-C155-4016-B78C-5848FA34E638}" destId="{DC2A5704-DDD1-4ADA-AB4A-4A22552C6790}" srcOrd="0" destOrd="0" presId="urn:microsoft.com/office/officeart/2005/8/layout/orgChart1"/>
    <dgm:cxn modelId="{CF84A9C7-8C30-4EDF-9A98-193D6B1F6FD2}" type="presParOf" srcId="{DC2A5704-DDD1-4ADA-AB4A-4A22552C6790}" destId="{121096EA-5FDA-4BF1-A41A-F73423778515}" srcOrd="0" destOrd="0" presId="urn:microsoft.com/office/officeart/2005/8/layout/orgChart1"/>
    <dgm:cxn modelId="{D374AA83-8586-4422-9569-709AC9B9513C}" type="presParOf" srcId="{DC2A5704-DDD1-4ADA-AB4A-4A22552C6790}" destId="{00A982B3-9D8B-4057-80E1-9723EE877275}" srcOrd="1" destOrd="0" presId="urn:microsoft.com/office/officeart/2005/8/layout/orgChart1"/>
    <dgm:cxn modelId="{1FDA6266-6CCF-4BD2-8479-672576EBAA5F}" type="presParOf" srcId="{FBE7EEA7-C155-4016-B78C-5848FA34E638}" destId="{F0B6C04B-2F82-49DB-8674-CE2415E7D5C9}" srcOrd="1" destOrd="0" presId="urn:microsoft.com/office/officeart/2005/8/layout/orgChart1"/>
    <dgm:cxn modelId="{B65BB105-3B21-49FA-90E9-BF19E8F6AA30}" type="presParOf" srcId="{F0B6C04B-2F82-49DB-8674-CE2415E7D5C9}" destId="{3479E604-B63B-4A9E-8DB6-200E3638410C}" srcOrd="0" destOrd="0" presId="urn:microsoft.com/office/officeart/2005/8/layout/orgChart1"/>
    <dgm:cxn modelId="{08BDB3A1-761F-40DF-A018-51073C115491}" type="presParOf" srcId="{F0B6C04B-2F82-49DB-8674-CE2415E7D5C9}" destId="{F011C13F-1945-4E8A-9634-EBCB80E3041F}" srcOrd="1" destOrd="0" presId="urn:microsoft.com/office/officeart/2005/8/layout/orgChart1"/>
    <dgm:cxn modelId="{435F7BF1-5DBE-4DB3-92A3-D27D987D28E2}" type="presParOf" srcId="{F011C13F-1945-4E8A-9634-EBCB80E3041F}" destId="{FCE77B48-938C-461C-86F7-871EF17506BB}" srcOrd="0" destOrd="0" presId="urn:microsoft.com/office/officeart/2005/8/layout/orgChart1"/>
    <dgm:cxn modelId="{DD82E36C-09DA-4427-ADCA-F090A835F1B1}" type="presParOf" srcId="{FCE77B48-938C-461C-86F7-871EF17506BB}" destId="{736639F4-7CF7-4051-816B-ADCBBC1E9547}" srcOrd="0" destOrd="0" presId="urn:microsoft.com/office/officeart/2005/8/layout/orgChart1"/>
    <dgm:cxn modelId="{2A11CEDE-DBBC-47A2-A6EC-283F78DF76AE}" type="presParOf" srcId="{FCE77B48-938C-461C-86F7-871EF17506BB}" destId="{DF0FD198-4F3D-4F8B-8449-6217764794EE}" srcOrd="1" destOrd="0" presId="urn:microsoft.com/office/officeart/2005/8/layout/orgChart1"/>
    <dgm:cxn modelId="{7413B69D-37C6-488E-AFD1-1B6944CEEEB2}" type="presParOf" srcId="{F011C13F-1945-4E8A-9634-EBCB80E3041F}" destId="{A5C76640-FE16-427E-BDBE-753053ACE0BF}" srcOrd="1" destOrd="0" presId="urn:microsoft.com/office/officeart/2005/8/layout/orgChart1"/>
    <dgm:cxn modelId="{6E2886AA-BD5E-4086-A4F5-68E6CBB3CE97}" type="presParOf" srcId="{F011C13F-1945-4E8A-9634-EBCB80E3041F}" destId="{3907B956-A7EA-45BE-959D-71D330DD58CD}" srcOrd="2" destOrd="0" presId="urn:microsoft.com/office/officeart/2005/8/layout/orgChart1"/>
    <dgm:cxn modelId="{D489A4CB-B38C-4624-83F8-A5550C4C77B3}" type="presParOf" srcId="{FBE7EEA7-C155-4016-B78C-5848FA34E638}" destId="{45249BF1-BFA9-4056-91A1-04960082D061}" srcOrd="2" destOrd="0" presId="urn:microsoft.com/office/officeart/2005/8/layout/orgChart1"/>
    <dgm:cxn modelId="{F8BA3161-CE7A-4174-B2B0-BC7C839A2F15}" type="presParOf" srcId="{3C72FC05-ECBC-4033-8AB5-EB326063B1E3}" destId="{DB3D2E40-2361-4AD3-95A9-195BBEBB2DA2}" srcOrd="8" destOrd="0" presId="urn:microsoft.com/office/officeart/2005/8/layout/orgChart1"/>
    <dgm:cxn modelId="{3973EC8E-53F2-4F19-9989-DE86D46B42AB}" type="presParOf" srcId="{3C72FC05-ECBC-4033-8AB5-EB326063B1E3}" destId="{558CF464-B404-4138-A6CC-69C0182EED29}" srcOrd="9" destOrd="0" presId="urn:microsoft.com/office/officeart/2005/8/layout/orgChart1"/>
    <dgm:cxn modelId="{6CF97469-FA6B-4E1E-BAD5-3106AB5F0B93}" type="presParOf" srcId="{558CF464-B404-4138-A6CC-69C0182EED29}" destId="{75FA8144-1FEA-46A2-9543-79981F988945}" srcOrd="0" destOrd="0" presId="urn:microsoft.com/office/officeart/2005/8/layout/orgChart1"/>
    <dgm:cxn modelId="{7B51DAD7-F1A3-4849-B79C-65A829B03165}" type="presParOf" srcId="{75FA8144-1FEA-46A2-9543-79981F988945}" destId="{F1C4521E-FD53-4EB5-9599-3FAF30C65D7A}" srcOrd="0" destOrd="0" presId="urn:microsoft.com/office/officeart/2005/8/layout/orgChart1"/>
    <dgm:cxn modelId="{7AF58FA8-1442-4A57-B332-EE28BCFB1FA4}" type="presParOf" srcId="{75FA8144-1FEA-46A2-9543-79981F988945}" destId="{C82387A2-929E-4999-92E0-07388DE1F048}" srcOrd="1" destOrd="0" presId="urn:microsoft.com/office/officeart/2005/8/layout/orgChart1"/>
    <dgm:cxn modelId="{2420BE02-CC83-4E0E-8B4E-E41C0E0BC395}" type="presParOf" srcId="{558CF464-B404-4138-A6CC-69C0182EED29}" destId="{1ACDA30A-9B6F-4FC5-967E-950F7702BB28}" srcOrd="1" destOrd="0" presId="urn:microsoft.com/office/officeart/2005/8/layout/orgChart1"/>
    <dgm:cxn modelId="{F59B5E98-1CB3-4945-99CC-7E1F3E33E0DF}" type="presParOf" srcId="{558CF464-B404-4138-A6CC-69C0182EED29}" destId="{A794B71A-C9EF-4DDC-AE41-28E3236C29D4}" srcOrd="2" destOrd="0" presId="urn:microsoft.com/office/officeart/2005/8/layout/orgChart1"/>
    <dgm:cxn modelId="{636A8B53-F36F-467C-A0E7-DB87E4AAE5FA}" type="presParOf" srcId="{30CA3AA7-1C29-4CD9-959A-425635DEA932}" destId="{D9A4131C-125A-4D4E-94C6-9E243B62A980}" srcOrd="2" destOrd="0" presId="urn:microsoft.com/office/officeart/2005/8/layout/orgChart1"/>
    <dgm:cxn modelId="{C6D00F6E-F4E3-4061-BFC3-86C2BFF4D34E}" type="presParOf" srcId="{D9A4131C-125A-4D4E-94C6-9E243B62A980}" destId="{03906E12-9F01-4373-837F-76FA76847023}" srcOrd="0" destOrd="0" presId="urn:microsoft.com/office/officeart/2005/8/layout/orgChart1"/>
    <dgm:cxn modelId="{D92F9508-33FE-4D74-8395-086119B9BB0F}" type="presParOf" srcId="{D9A4131C-125A-4D4E-94C6-9E243B62A980}" destId="{956C6EE9-ECA4-4B0A-B26F-E404796F3E6B}" srcOrd="1" destOrd="0" presId="urn:microsoft.com/office/officeart/2005/8/layout/orgChart1"/>
    <dgm:cxn modelId="{0A0C1342-EA96-4067-A6BD-82F20C86C883}" type="presParOf" srcId="{956C6EE9-ECA4-4B0A-B26F-E404796F3E6B}" destId="{CD05B1EB-958D-4C39-AE87-D2677FACC5C2}" srcOrd="0" destOrd="0" presId="urn:microsoft.com/office/officeart/2005/8/layout/orgChart1"/>
    <dgm:cxn modelId="{59894D7E-E84E-4566-BAB8-5BB54899FAA7}" type="presParOf" srcId="{CD05B1EB-958D-4C39-AE87-D2677FACC5C2}" destId="{0D22970C-510D-4F04-B151-8F08E5CA1100}" srcOrd="0" destOrd="0" presId="urn:microsoft.com/office/officeart/2005/8/layout/orgChart1"/>
    <dgm:cxn modelId="{D1E87A25-664E-4543-AAFE-20D87E5AB2AC}" type="presParOf" srcId="{CD05B1EB-958D-4C39-AE87-D2677FACC5C2}" destId="{F48B2EDF-4CBF-49F8-8ABC-8CBCB50BC91F}" srcOrd="1" destOrd="0" presId="urn:microsoft.com/office/officeart/2005/8/layout/orgChart1"/>
    <dgm:cxn modelId="{1E692A51-5796-4F6D-BC9F-4C1F0AE7DF86}" type="presParOf" srcId="{956C6EE9-ECA4-4B0A-B26F-E404796F3E6B}" destId="{3F5BF33D-3ECE-488D-A4D3-6A0F2EE452FD}" srcOrd="1" destOrd="0" presId="urn:microsoft.com/office/officeart/2005/8/layout/orgChart1"/>
    <dgm:cxn modelId="{FFAE6946-4D2F-4AB2-9ABA-BE5289E78132}" type="presParOf" srcId="{956C6EE9-ECA4-4B0A-B26F-E404796F3E6B}" destId="{E5BC8C05-C9FD-4D82-A749-44E10DB17AF3}" srcOrd="2" destOrd="0" presId="urn:microsoft.com/office/officeart/2005/8/layout/orgChart1"/>
    <dgm:cxn modelId="{6E605A25-0096-4424-8EBB-645E9729EE85}" type="presParOf" srcId="{D9A4131C-125A-4D4E-94C6-9E243B62A980}" destId="{F4C0B55A-3066-4CAC-BC52-17A0B2C8B713}" srcOrd="2" destOrd="0" presId="urn:microsoft.com/office/officeart/2005/8/layout/orgChart1"/>
    <dgm:cxn modelId="{99FAD821-4230-4C64-93D6-AE55D0E303D9}" type="presParOf" srcId="{D9A4131C-125A-4D4E-94C6-9E243B62A980}" destId="{CE40D1CE-E937-4064-A9AE-1E347C9F0A6A}" srcOrd="3" destOrd="0" presId="urn:microsoft.com/office/officeart/2005/8/layout/orgChart1"/>
    <dgm:cxn modelId="{6943ED3B-CBEA-4F02-B898-F0CCC352AE8C}" type="presParOf" srcId="{CE40D1CE-E937-4064-A9AE-1E347C9F0A6A}" destId="{334CCFF7-D33E-4FB4-95A3-ABF81EDA5903}" srcOrd="0" destOrd="0" presId="urn:microsoft.com/office/officeart/2005/8/layout/orgChart1"/>
    <dgm:cxn modelId="{1133E070-519E-4981-9A42-6CB2979064CD}" type="presParOf" srcId="{334CCFF7-D33E-4FB4-95A3-ABF81EDA5903}" destId="{9CB17911-8CC3-406E-B514-AD59A9B5EA31}" srcOrd="0" destOrd="0" presId="urn:microsoft.com/office/officeart/2005/8/layout/orgChart1"/>
    <dgm:cxn modelId="{AAB5EBE2-F4BD-4680-A0E7-9CEB10578EC7}" type="presParOf" srcId="{334CCFF7-D33E-4FB4-95A3-ABF81EDA5903}" destId="{461CCC64-096A-45B2-88A0-2BBD00B2D12D}" srcOrd="1" destOrd="0" presId="urn:microsoft.com/office/officeart/2005/8/layout/orgChart1"/>
    <dgm:cxn modelId="{D86404FE-74C2-44B7-B2AC-BE49F7D43ED3}" type="presParOf" srcId="{CE40D1CE-E937-4064-A9AE-1E347C9F0A6A}" destId="{91F47825-A84E-4117-B0E2-BA8A37112E50}" srcOrd="1" destOrd="0" presId="urn:microsoft.com/office/officeart/2005/8/layout/orgChart1"/>
    <dgm:cxn modelId="{A5F8955E-45C4-45B2-A5CB-5558FE0308EB}" type="presParOf" srcId="{CE40D1CE-E937-4064-A9AE-1E347C9F0A6A}" destId="{7E10DF3C-B84A-4C7E-A7D5-A8F7021F1187}" srcOrd="2" destOrd="0" presId="urn:microsoft.com/office/officeart/2005/8/layout/orgChart1"/>
    <dgm:cxn modelId="{A87428A3-6012-4D4C-852A-22534016051B}" type="presParOf" srcId="{D9A4131C-125A-4D4E-94C6-9E243B62A980}" destId="{86CB4920-7C66-47BE-A374-37200B88A3D4}" srcOrd="4" destOrd="0" presId="urn:microsoft.com/office/officeart/2005/8/layout/orgChart1"/>
    <dgm:cxn modelId="{5135D1DF-76FB-49C8-A817-5950DBEF5008}" type="presParOf" srcId="{D9A4131C-125A-4D4E-94C6-9E243B62A980}" destId="{6DFF850A-106A-421C-B65D-A88F9C203E9A}" srcOrd="5" destOrd="0" presId="urn:microsoft.com/office/officeart/2005/8/layout/orgChart1"/>
    <dgm:cxn modelId="{4283054B-B97E-4EE9-A3EB-1C7AABC8E203}" type="presParOf" srcId="{6DFF850A-106A-421C-B65D-A88F9C203E9A}" destId="{E63D8911-2ADB-405A-8D88-2539221768D8}" srcOrd="0" destOrd="0" presId="urn:microsoft.com/office/officeart/2005/8/layout/orgChart1"/>
    <dgm:cxn modelId="{54ABE7FA-9207-486C-B2DE-04FD59F0F7E4}" type="presParOf" srcId="{E63D8911-2ADB-405A-8D88-2539221768D8}" destId="{9B8B2B3A-5AFE-48D4-B448-96E7B8B21F4D}" srcOrd="0" destOrd="0" presId="urn:microsoft.com/office/officeart/2005/8/layout/orgChart1"/>
    <dgm:cxn modelId="{FBF2EF58-01B4-414D-A309-1E83A40DB481}" type="presParOf" srcId="{E63D8911-2ADB-405A-8D88-2539221768D8}" destId="{FB4C2A86-688B-4F42-9C73-D7082A3C1E51}" srcOrd="1" destOrd="0" presId="urn:microsoft.com/office/officeart/2005/8/layout/orgChart1"/>
    <dgm:cxn modelId="{DF92CE39-CBAC-4650-AB04-62C94D09B12C}" type="presParOf" srcId="{6DFF850A-106A-421C-B65D-A88F9C203E9A}" destId="{7A7D0FFC-35C9-4845-AC5D-30DE75F80119}" srcOrd="1" destOrd="0" presId="urn:microsoft.com/office/officeart/2005/8/layout/orgChart1"/>
    <dgm:cxn modelId="{217AF082-0AAB-453A-8162-D12EE4C2152A}" type="presParOf" srcId="{6DFF850A-106A-421C-B65D-A88F9C203E9A}" destId="{027CDB48-08C2-4A78-931F-FF94DD63812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AB29B9-9FD5-4911-BF4A-322A8336F7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a-DK"/>
        </a:p>
      </dgm:t>
    </dgm:pt>
    <dgm:pt modelId="{888DDE59-863A-44B3-9FD5-7725C36F55F3}">
      <dgm:prSet phldrT="[Tekst]"/>
      <dgm:spPr/>
      <dgm:t>
        <a:bodyPr/>
        <a:lstStyle/>
        <a:p>
          <a:r>
            <a:rPr lang="da-DK" dirty="0"/>
            <a:t>Direktør</a:t>
          </a:r>
        </a:p>
      </dgm:t>
    </dgm:pt>
    <dgm:pt modelId="{411023EE-95DE-46D8-B6C7-1B4B8C677DFC}" type="parTrans" cxnId="{95958E6D-488B-4059-8286-3423D5460767}">
      <dgm:prSet/>
      <dgm:spPr/>
      <dgm:t>
        <a:bodyPr/>
        <a:lstStyle/>
        <a:p>
          <a:endParaRPr lang="da-DK"/>
        </a:p>
      </dgm:t>
    </dgm:pt>
    <dgm:pt modelId="{B006AE91-ADA8-40D0-A142-16AFDBE3CDF2}" type="sibTrans" cxnId="{95958E6D-488B-4059-8286-3423D5460767}">
      <dgm:prSet/>
      <dgm:spPr/>
      <dgm:t>
        <a:bodyPr/>
        <a:lstStyle/>
        <a:p>
          <a:endParaRPr lang="da-DK"/>
        </a:p>
      </dgm:t>
    </dgm:pt>
    <dgm:pt modelId="{A025FD2C-D47A-42C2-82FD-5063CF7FA740}">
      <dgm:prSet phldrT="[Tekst]"/>
      <dgm:spPr/>
      <dgm:t>
        <a:bodyPr/>
        <a:lstStyle/>
        <a:p>
          <a:r>
            <a:rPr lang="da-DK" dirty="0"/>
            <a:t>Salg</a:t>
          </a:r>
        </a:p>
      </dgm:t>
    </dgm:pt>
    <dgm:pt modelId="{0A9E3AB5-D8C6-4196-92A1-8D58016B147C}" type="parTrans" cxnId="{EA2A7100-D72E-49A3-8A99-44020C56F65A}">
      <dgm:prSet/>
      <dgm:spPr/>
      <dgm:t>
        <a:bodyPr/>
        <a:lstStyle/>
        <a:p>
          <a:endParaRPr lang="da-DK"/>
        </a:p>
      </dgm:t>
    </dgm:pt>
    <dgm:pt modelId="{E1C1CC08-9422-462F-AC2C-D337961E4B90}" type="sibTrans" cxnId="{EA2A7100-D72E-49A3-8A99-44020C56F65A}">
      <dgm:prSet/>
      <dgm:spPr/>
      <dgm:t>
        <a:bodyPr/>
        <a:lstStyle/>
        <a:p>
          <a:endParaRPr lang="da-DK"/>
        </a:p>
      </dgm:t>
    </dgm:pt>
    <dgm:pt modelId="{D0FCD762-B046-43C6-9F57-DD76B49D7A1E}">
      <dgm:prSet phldrT="[Tekst]"/>
      <dgm:spPr/>
      <dgm:t>
        <a:bodyPr/>
        <a:lstStyle/>
        <a:p>
          <a:r>
            <a:rPr lang="da-DK" dirty="0"/>
            <a:t>Kundeservice</a:t>
          </a:r>
        </a:p>
      </dgm:t>
    </dgm:pt>
    <dgm:pt modelId="{89E8C822-3879-46B2-A0FA-9DA4B5FF8D04}" type="parTrans" cxnId="{B43EB8FD-2F4B-43BA-B49A-33039F70D58A}">
      <dgm:prSet/>
      <dgm:spPr/>
      <dgm:t>
        <a:bodyPr/>
        <a:lstStyle/>
        <a:p>
          <a:endParaRPr lang="da-DK"/>
        </a:p>
      </dgm:t>
    </dgm:pt>
    <dgm:pt modelId="{227E18CF-9D47-4E2D-BAB9-0A997F53EDF1}" type="sibTrans" cxnId="{B43EB8FD-2F4B-43BA-B49A-33039F70D58A}">
      <dgm:prSet/>
      <dgm:spPr/>
      <dgm:t>
        <a:bodyPr/>
        <a:lstStyle/>
        <a:p>
          <a:endParaRPr lang="da-DK"/>
        </a:p>
      </dgm:t>
    </dgm:pt>
    <dgm:pt modelId="{01E6DE5A-D575-4101-9282-5968954A05C9}">
      <dgm:prSet phldrT="[Tekst]"/>
      <dgm:spPr/>
      <dgm:t>
        <a:bodyPr/>
        <a:lstStyle/>
        <a:p>
          <a:r>
            <a:rPr lang="da-DK" dirty="0"/>
            <a:t>Leverance og support</a:t>
          </a:r>
        </a:p>
      </dgm:t>
    </dgm:pt>
    <dgm:pt modelId="{AE461B22-8F56-44F6-A179-E8ACE23BEE05}" type="parTrans" cxnId="{CD4819D3-B9E3-4F4D-89BE-DFDB158BBD01}">
      <dgm:prSet/>
      <dgm:spPr/>
      <dgm:t>
        <a:bodyPr/>
        <a:lstStyle/>
        <a:p>
          <a:endParaRPr lang="da-DK"/>
        </a:p>
      </dgm:t>
    </dgm:pt>
    <dgm:pt modelId="{029155C8-CEE6-4307-8731-0A6420CDA29B}" type="sibTrans" cxnId="{CD4819D3-B9E3-4F4D-89BE-DFDB158BBD01}">
      <dgm:prSet/>
      <dgm:spPr/>
      <dgm:t>
        <a:bodyPr/>
        <a:lstStyle/>
        <a:p>
          <a:endParaRPr lang="da-DK"/>
        </a:p>
      </dgm:t>
    </dgm:pt>
    <dgm:pt modelId="{07C6C0AA-24FC-4C9A-ACEC-CE2A0D69D1E4}" type="asst">
      <dgm:prSet/>
      <dgm:spPr/>
      <dgm:t>
        <a:bodyPr/>
        <a:lstStyle/>
        <a:p>
          <a:r>
            <a:rPr lang="da-DK" dirty="0"/>
            <a:t>HR</a:t>
          </a:r>
        </a:p>
      </dgm:t>
    </dgm:pt>
    <dgm:pt modelId="{98AC6218-2FC1-469B-A94E-FAA6D380F390}" type="parTrans" cxnId="{7A371D9A-001A-4613-9451-2903D817D963}">
      <dgm:prSet/>
      <dgm:spPr/>
      <dgm:t>
        <a:bodyPr/>
        <a:lstStyle/>
        <a:p>
          <a:endParaRPr lang="da-DK"/>
        </a:p>
      </dgm:t>
    </dgm:pt>
    <dgm:pt modelId="{1686DBFF-944F-42CA-9F79-D09CEA6A1924}" type="sibTrans" cxnId="{7A371D9A-001A-4613-9451-2903D817D963}">
      <dgm:prSet/>
      <dgm:spPr/>
      <dgm:t>
        <a:bodyPr/>
        <a:lstStyle/>
        <a:p>
          <a:endParaRPr lang="da-DK"/>
        </a:p>
      </dgm:t>
    </dgm:pt>
    <dgm:pt modelId="{C6E7D1BE-78C9-41E5-9641-EED40176E8BD}" type="asst">
      <dgm:prSet/>
      <dgm:spPr/>
      <dgm:t>
        <a:bodyPr/>
        <a:lstStyle/>
        <a:p>
          <a:r>
            <a:rPr lang="da-DK" dirty="0"/>
            <a:t>Økonomi</a:t>
          </a:r>
        </a:p>
      </dgm:t>
    </dgm:pt>
    <dgm:pt modelId="{ABDD648B-0162-44C6-BF7E-6090F3FA85C3}" type="parTrans" cxnId="{691243A3-7230-4B83-AAE0-70C3214C5848}">
      <dgm:prSet/>
      <dgm:spPr/>
      <dgm:t>
        <a:bodyPr/>
        <a:lstStyle/>
        <a:p>
          <a:endParaRPr lang="da-DK"/>
        </a:p>
      </dgm:t>
    </dgm:pt>
    <dgm:pt modelId="{E8B53708-F306-4CF4-B2CF-820E0C30A4A0}" type="sibTrans" cxnId="{691243A3-7230-4B83-AAE0-70C3214C5848}">
      <dgm:prSet/>
      <dgm:spPr/>
      <dgm:t>
        <a:bodyPr/>
        <a:lstStyle/>
        <a:p>
          <a:endParaRPr lang="da-DK"/>
        </a:p>
      </dgm:t>
    </dgm:pt>
    <dgm:pt modelId="{1EB258D2-C60E-44A9-BC54-5152135DDDC1}" type="asst">
      <dgm:prSet/>
      <dgm:spPr/>
      <dgm:t>
        <a:bodyPr/>
        <a:lstStyle/>
        <a:p>
          <a:r>
            <a:rPr lang="da-DK" dirty="0"/>
            <a:t>Jura</a:t>
          </a:r>
        </a:p>
      </dgm:t>
    </dgm:pt>
    <dgm:pt modelId="{115A706C-7742-46CC-8922-4B4EA53B00D6}" type="parTrans" cxnId="{FEC3B82D-D967-4FF4-9DB2-BA630A237350}">
      <dgm:prSet/>
      <dgm:spPr/>
      <dgm:t>
        <a:bodyPr/>
        <a:lstStyle/>
        <a:p>
          <a:endParaRPr lang="da-DK"/>
        </a:p>
      </dgm:t>
    </dgm:pt>
    <dgm:pt modelId="{DD7EB8B8-E110-48A0-8B4B-AAB946784F62}" type="sibTrans" cxnId="{FEC3B82D-D967-4FF4-9DB2-BA630A237350}">
      <dgm:prSet/>
      <dgm:spPr/>
      <dgm:t>
        <a:bodyPr/>
        <a:lstStyle/>
        <a:p>
          <a:endParaRPr lang="da-DK"/>
        </a:p>
      </dgm:t>
    </dgm:pt>
    <dgm:pt modelId="{3B35B4D7-3EAA-4AEC-BE6E-07B879A54360}">
      <dgm:prSet/>
      <dgm:spPr/>
      <dgm:t>
        <a:bodyPr/>
        <a:lstStyle/>
        <a:p>
          <a:r>
            <a:rPr lang="da-DK" dirty="0"/>
            <a:t>IT/Operation</a:t>
          </a:r>
        </a:p>
      </dgm:t>
    </dgm:pt>
    <dgm:pt modelId="{27DF7F3B-73A5-413D-91F7-E1DF58CF1E09}" type="parTrans" cxnId="{6F37DA1C-58BD-4206-BED5-566A7AE89706}">
      <dgm:prSet/>
      <dgm:spPr/>
      <dgm:t>
        <a:bodyPr/>
        <a:lstStyle/>
        <a:p>
          <a:endParaRPr lang="da-DK"/>
        </a:p>
      </dgm:t>
    </dgm:pt>
    <dgm:pt modelId="{6CE3E7CC-42C4-41BE-980C-C1D4F7C08AD4}" type="sibTrans" cxnId="{6F37DA1C-58BD-4206-BED5-566A7AE89706}">
      <dgm:prSet/>
      <dgm:spPr/>
      <dgm:t>
        <a:bodyPr/>
        <a:lstStyle/>
        <a:p>
          <a:endParaRPr lang="da-DK"/>
        </a:p>
      </dgm:t>
    </dgm:pt>
    <dgm:pt modelId="{5CC6F206-1869-4AE5-88D3-5A008A8FBCC3}">
      <dgm:prSet/>
      <dgm:spPr/>
      <dgm:t>
        <a:bodyPr/>
        <a:lstStyle/>
        <a:p>
          <a:r>
            <a:rPr lang="da-DK" dirty="0"/>
            <a:t>Udvikling</a:t>
          </a:r>
        </a:p>
      </dgm:t>
    </dgm:pt>
    <dgm:pt modelId="{988DF28B-91CE-4A12-BEE3-9465F8EA0687}" type="parTrans" cxnId="{E908CB5C-4C92-430D-8F60-57DA69BF59EE}">
      <dgm:prSet/>
      <dgm:spPr/>
      <dgm:t>
        <a:bodyPr/>
        <a:lstStyle/>
        <a:p>
          <a:endParaRPr lang="da-DK"/>
        </a:p>
      </dgm:t>
    </dgm:pt>
    <dgm:pt modelId="{E7EC2C72-6361-4072-948E-D70298AA6800}" type="sibTrans" cxnId="{E908CB5C-4C92-430D-8F60-57DA69BF59EE}">
      <dgm:prSet/>
      <dgm:spPr/>
      <dgm:t>
        <a:bodyPr/>
        <a:lstStyle/>
        <a:p>
          <a:endParaRPr lang="da-DK"/>
        </a:p>
      </dgm:t>
    </dgm:pt>
    <dgm:pt modelId="{6425D581-EFDD-4CE4-82E9-545B05EF601C}">
      <dgm:prSet/>
      <dgm:spPr/>
      <dgm:t>
        <a:bodyPr/>
        <a:lstStyle/>
        <a:p>
          <a:r>
            <a:rPr lang="da-DK" dirty="0">
              <a:solidFill>
                <a:schemeClr val="tx1"/>
              </a:solidFill>
            </a:rPr>
            <a:t>Sikkerhed</a:t>
          </a:r>
        </a:p>
      </dgm:t>
    </dgm:pt>
    <dgm:pt modelId="{77D4E25E-2BF9-450D-B2BC-6A16D0575B4B}" type="parTrans" cxnId="{3C038080-BAF6-4F59-A69E-4046442F7D23}">
      <dgm:prSet/>
      <dgm:spPr/>
      <dgm:t>
        <a:bodyPr/>
        <a:lstStyle/>
        <a:p>
          <a:endParaRPr lang="da-DK"/>
        </a:p>
      </dgm:t>
    </dgm:pt>
    <dgm:pt modelId="{50C30E72-4F22-45E5-9476-184893B40925}" type="sibTrans" cxnId="{3C038080-BAF6-4F59-A69E-4046442F7D23}">
      <dgm:prSet/>
      <dgm:spPr/>
      <dgm:t>
        <a:bodyPr/>
        <a:lstStyle/>
        <a:p>
          <a:endParaRPr lang="da-DK"/>
        </a:p>
      </dgm:t>
    </dgm:pt>
    <dgm:pt modelId="{D2E2F6CA-284F-4AB5-ADF0-D5E90EE25C3E}" type="pres">
      <dgm:prSet presAssocID="{47AB29B9-9FD5-4911-BF4A-322A8336F756}" presName="hierChild1" presStyleCnt="0">
        <dgm:presLayoutVars>
          <dgm:orgChart val="1"/>
          <dgm:chPref val="1"/>
          <dgm:dir/>
          <dgm:animOne val="branch"/>
          <dgm:animLvl val="lvl"/>
          <dgm:resizeHandles/>
        </dgm:presLayoutVars>
      </dgm:prSet>
      <dgm:spPr/>
    </dgm:pt>
    <dgm:pt modelId="{30CA3AA7-1C29-4CD9-959A-425635DEA932}" type="pres">
      <dgm:prSet presAssocID="{888DDE59-863A-44B3-9FD5-7725C36F55F3}" presName="hierRoot1" presStyleCnt="0">
        <dgm:presLayoutVars>
          <dgm:hierBranch val="init"/>
        </dgm:presLayoutVars>
      </dgm:prSet>
      <dgm:spPr/>
    </dgm:pt>
    <dgm:pt modelId="{6242FA65-4925-4DF6-A886-31B6E1F8D460}" type="pres">
      <dgm:prSet presAssocID="{888DDE59-863A-44B3-9FD5-7725C36F55F3}" presName="rootComposite1" presStyleCnt="0"/>
      <dgm:spPr/>
    </dgm:pt>
    <dgm:pt modelId="{2D894DDF-C357-4EFC-8326-2C7D08BB1740}" type="pres">
      <dgm:prSet presAssocID="{888DDE59-863A-44B3-9FD5-7725C36F55F3}" presName="rootText1" presStyleLbl="node0" presStyleIdx="0" presStyleCnt="1">
        <dgm:presLayoutVars>
          <dgm:chPref val="3"/>
        </dgm:presLayoutVars>
      </dgm:prSet>
      <dgm:spPr/>
    </dgm:pt>
    <dgm:pt modelId="{1F4C0C9F-9645-4067-AB8C-967D0410ACE4}" type="pres">
      <dgm:prSet presAssocID="{888DDE59-863A-44B3-9FD5-7725C36F55F3}" presName="rootConnector1" presStyleLbl="node1" presStyleIdx="0" presStyleCnt="0"/>
      <dgm:spPr/>
    </dgm:pt>
    <dgm:pt modelId="{3C72FC05-ECBC-4033-8AB5-EB326063B1E3}" type="pres">
      <dgm:prSet presAssocID="{888DDE59-863A-44B3-9FD5-7725C36F55F3}" presName="hierChild2" presStyleCnt="0"/>
      <dgm:spPr/>
    </dgm:pt>
    <dgm:pt modelId="{F40A74AA-9CAF-45EF-8C4A-AB42B947A418}" type="pres">
      <dgm:prSet presAssocID="{0A9E3AB5-D8C6-4196-92A1-8D58016B147C}" presName="Name37" presStyleLbl="parChTrans1D2" presStyleIdx="0" presStyleCnt="8"/>
      <dgm:spPr/>
    </dgm:pt>
    <dgm:pt modelId="{1961E317-B0EE-40A1-B5C5-240F3B73E751}" type="pres">
      <dgm:prSet presAssocID="{A025FD2C-D47A-42C2-82FD-5063CF7FA740}" presName="hierRoot2" presStyleCnt="0">
        <dgm:presLayoutVars>
          <dgm:hierBranch val="init"/>
        </dgm:presLayoutVars>
      </dgm:prSet>
      <dgm:spPr/>
    </dgm:pt>
    <dgm:pt modelId="{4E58B221-5E10-4C2C-B5B7-A84CC795DA2B}" type="pres">
      <dgm:prSet presAssocID="{A025FD2C-D47A-42C2-82FD-5063CF7FA740}" presName="rootComposite" presStyleCnt="0"/>
      <dgm:spPr/>
    </dgm:pt>
    <dgm:pt modelId="{42E737D7-24C2-4B17-9664-C5176F492B1A}" type="pres">
      <dgm:prSet presAssocID="{A025FD2C-D47A-42C2-82FD-5063CF7FA740}" presName="rootText" presStyleLbl="node2" presStyleIdx="0" presStyleCnt="5">
        <dgm:presLayoutVars>
          <dgm:chPref val="3"/>
        </dgm:presLayoutVars>
      </dgm:prSet>
      <dgm:spPr/>
    </dgm:pt>
    <dgm:pt modelId="{C943EE09-1A1C-4B62-B4C7-070BDDFEA480}" type="pres">
      <dgm:prSet presAssocID="{A025FD2C-D47A-42C2-82FD-5063CF7FA740}" presName="rootConnector" presStyleLbl="node2" presStyleIdx="0" presStyleCnt="5"/>
      <dgm:spPr/>
    </dgm:pt>
    <dgm:pt modelId="{1CB37783-7DC4-406A-8022-A96FDA4E49B9}" type="pres">
      <dgm:prSet presAssocID="{A025FD2C-D47A-42C2-82FD-5063CF7FA740}" presName="hierChild4" presStyleCnt="0"/>
      <dgm:spPr/>
    </dgm:pt>
    <dgm:pt modelId="{04CD98AD-70C2-4022-92B8-4B9406BDD1D5}" type="pres">
      <dgm:prSet presAssocID="{A025FD2C-D47A-42C2-82FD-5063CF7FA740}" presName="hierChild5" presStyleCnt="0"/>
      <dgm:spPr/>
    </dgm:pt>
    <dgm:pt modelId="{4D29F056-EE51-49E1-811C-F5EF15A14178}" type="pres">
      <dgm:prSet presAssocID="{89E8C822-3879-46B2-A0FA-9DA4B5FF8D04}" presName="Name37" presStyleLbl="parChTrans1D2" presStyleIdx="1" presStyleCnt="8"/>
      <dgm:spPr/>
    </dgm:pt>
    <dgm:pt modelId="{9D6415CE-DE4F-4CA9-80C9-8212373C2B88}" type="pres">
      <dgm:prSet presAssocID="{D0FCD762-B046-43C6-9F57-DD76B49D7A1E}" presName="hierRoot2" presStyleCnt="0">
        <dgm:presLayoutVars>
          <dgm:hierBranch val="init"/>
        </dgm:presLayoutVars>
      </dgm:prSet>
      <dgm:spPr/>
    </dgm:pt>
    <dgm:pt modelId="{22CC84CB-7FE1-449E-B9C4-0A6BE478AA47}" type="pres">
      <dgm:prSet presAssocID="{D0FCD762-B046-43C6-9F57-DD76B49D7A1E}" presName="rootComposite" presStyleCnt="0"/>
      <dgm:spPr/>
    </dgm:pt>
    <dgm:pt modelId="{05BDEAF0-9B4B-4DE7-BDAE-6F8C1CAADEE3}" type="pres">
      <dgm:prSet presAssocID="{D0FCD762-B046-43C6-9F57-DD76B49D7A1E}" presName="rootText" presStyleLbl="node2" presStyleIdx="1" presStyleCnt="5">
        <dgm:presLayoutVars>
          <dgm:chPref val="3"/>
        </dgm:presLayoutVars>
      </dgm:prSet>
      <dgm:spPr/>
    </dgm:pt>
    <dgm:pt modelId="{14D4952A-BCEF-464F-8E0B-32F2078EC802}" type="pres">
      <dgm:prSet presAssocID="{D0FCD762-B046-43C6-9F57-DD76B49D7A1E}" presName="rootConnector" presStyleLbl="node2" presStyleIdx="1" presStyleCnt="5"/>
      <dgm:spPr/>
    </dgm:pt>
    <dgm:pt modelId="{362528F8-E908-4D1B-8FAC-E6282528CB21}" type="pres">
      <dgm:prSet presAssocID="{D0FCD762-B046-43C6-9F57-DD76B49D7A1E}" presName="hierChild4" presStyleCnt="0"/>
      <dgm:spPr/>
    </dgm:pt>
    <dgm:pt modelId="{2AE5E50D-7C36-4039-B47A-6DD0FC0F9E37}" type="pres">
      <dgm:prSet presAssocID="{D0FCD762-B046-43C6-9F57-DD76B49D7A1E}" presName="hierChild5" presStyleCnt="0"/>
      <dgm:spPr/>
    </dgm:pt>
    <dgm:pt modelId="{8CCB6979-CB86-40FE-8499-F1711736AB23}" type="pres">
      <dgm:prSet presAssocID="{AE461B22-8F56-44F6-A179-E8ACE23BEE05}" presName="Name37" presStyleLbl="parChTrans1D2" presStyleIdx="2" presStyleCnt="8"/>
      <dgm:spPr/>
    </dgm:pt>
    <dgm:pt modelId="{4FAA9E0C-EFED-4D15-B232-E51D316D2686}" type="pres">
      <dgm:prSet presAssocID="{01E6DE5A-D575-4101-9282-5968954A05C9}" presName="hierRoot2" presStyleCnt="0">
        <dgm:presLayoutVars>
          <dgm:hierBranch val="init"/>
        </dgm:presLayoutVars>
      </dgm:prSet>
      <dgm:spPr/>
    </dgm:pt>
    <dgm:pt modelId="{74104FD2-3EF6-474F-BB64-7E339A50098E}" type="pres">
      <dgm:prSet presAssocID="{01E6DE5A-D575-4101-9282-5968954A05C9}" presName="rootComposite" presStyleCnt="0"/>
      <dgm:spPr/>
    </dgm:pt>
    <dgm:pt modelId="{7B4DB8D0-75D3-464D-BB75-6A2C062A53E2}" type="pres">
      <dgm:prSet presAssocID="{01E6DE5A-D575-4101-9282-5968954A05C9}" presName="rootText" presStyleLbl="node2" presStyleIdx="2" presStyleCnt="5">
        <dgm:presLayoutVars>
          <dgm:chPref val="3"/>
        </dgm:presLayoutVars>
      </dgm:prSet>
      <dgm:spPr/>
    </dgm:pt>
    <dgm:pt modelId="{9652331E-657F-40C6-BFDD-1DFF4A80EA99}" type="pres">
      <dgm:prSet presAssocID="{01E6DE5A-D575-4101-9282-5968954A05C9}" presName="rootConnector" presStyleLbl="node2" presStyleIdx="2" presStyleCnt="5"/>
      <dgm:spPr/>
    </dgm:pt>
    <dgm:pt modelId="{EC264A94-9EEA-40FC-9EC1-6B4F881DA6B1}" type="pres">
      <dgm:prSet presAssocID="{01E6DE5A-D575-4101-9282-5968954A05C9}" presName="hierChild4" presStyleCnt="0"/>
      <dgm:spPr/>
    </dgm:pt>
    <dgm:pt modelId="{1FBDFD52-6B5E-47F4-A9AA-EBEFB10E79E6}" type="pres">
      <dgm:prSet presAssocID="{01E6DE5A-D575-4101-9282-5968954A05C9}" presName="hierChild5" presStyleCnt="0"/>
      <dgm:spPr/>
    </dgm:pt>
    <dgm:pt modelId="{B834730F-CF60-496C-A192-4A1E7FC56449}" type="pres">
      <dgm:prSet presAssocID="{27DF7F3B-73A5-413D-91F7-E1DF58CF1E09}" presName="Name37" presStyleLbl="parChTrans1D2" presStyleIdx="3" presStyleCnt="8"/>
      <dgm:spPr/>
    </dgm:pt>
    <dgm:pt modelId="{FBE7EEA7-C155-4016-B78C-5848FA34E638}" type="pres">
      <dgm:prSet presAssocID="{3B35B4D7-3EAA-4AEC-BE6E-07B879A54360}" presName="hierRoot2" presStyleCnt="0">
        <dgm:presLayoutVars>
          <dgm:hierBranch val="init"/>
        </dgm:presLayoutVars>
      </dgm:prSet>
      <dgm:spPr/>
    </dgm:pt>
    <dgm:pt modelId="{DC2A5704-DDD1-4ADA-AB4A-4A22552C6790}" type="pres">
      <dgm:prSet presAssocID="{3B35B4D7-3EAA-4AEC-BE6E-07B879A54360}" presName="rootComposite" presStyleCnt="0"/>
      <dgm:spPr/>
    </dgm:pt>
    <dgm:pt modelId="{121096EA-5FDA-4BF1-A41A-F73423778515}" type="pres">
      <dgm:prSet presAssocID="{3B35B4D7-3EAA-4AEC-BE6E-07B879A54360}" presName="rootText" presStyleLbl="node2" presStyleIdx="3" presStyleCnt="5">
        <dgm:presLayoutVars>
          <dgm:chPref val="3"/>
        </dgm:presLayoutVars>
      </dgm:prSet>
      <dgm:spPr/>
    </dgm:pt>
    <dgm:pt modelId="{00A982B3-9D8B-4057-80E1-9723EE877275}" type="pres">
      <dgm:prSet presAssocID="{3B35B4D7-3EAA-4AEC-BE6E-07B879A54360}" presName="rootConnector" presStyleLbl="node2" presStyleIdx="3" presStyleCnt="5"/>
      <dgm:spPr/>
    </dgm:pt>
    <dgm:pt modelId="{F0B6C04B-2F82-49DB-8674-CE2415E7D5C9}" type="pres">
      <dgm:prSet presAssocID="{3B35B4D7-3EAA-4AEC-BE6E-07B879A54360}" presName="hierChild4" presStyleCnt="0"/>
      <dgm:spPr/>
    </dgm:pt>
    <dgm:pt modelId="{45249BF1-BFA9-4056-91A1-04960082D061}" type="pres">
      <dgm:prSet presAssocID="{3B35B4D7-3EAA-4AEC-BE6E-07B879A54360}" presName="hierChild5" presStyleCnt="0"/>
      <dgm:spPr/>
    </dgm:pt>
    <dgm:pt modelId="{DB3D2E40-2361-4AD3-95A9-195BBEBB2DA2}" type="pres">
      <dgm:prSet presAssocID="{988DF28B-91CE-4A12-BEE3-9465F8EA0687}" presName="Name37" presStyleLbl="parChTrans1D2" presStyleIdx="4" presStyleCnt="8"/>
      <dgm:spPr/>
    </dgm:pt>
    <dgm:pt modelId="{558CF464-B404-4138-A6CC-69C0182EED29}" type="pres">
      <dgm:prSet presAssocID="{5CC6F206-1869-4AE5-88D3-5A008A8FBCC3}" presName="hierRoot2" presStyleCnt="0">
        <dgm:presLayoutVars>
          <dgm:hierBranch val="init"/>
        </dgm:presLayoutVars>
      </dgm:prSet>
      <dgm:spPr/>
    </dgm:pt>
    <dgm:pt modelId="{75FA8144-1FEA-46A2-9543-79981F988945}" type="pres">
      <dgm:prSet presAssocID="{5CC6F206-1869-4AE5-88D3-5A008A8FBCC3}" presName="rootComposite" presStyleCnt="0"/>
      <dgm:spPr/>
    </dgm:pt>
    <dgm:pt modelId="{F1C4521E-FD53-4EB5-9599-3FAF30C65D7A}" type="pres">
      <dgm:prSet presAssocID="{5CC6F206-1869-4AE5-88D3-5A008A8FBCC3}" presName="rootText" presStyleLbl="node2" presStyleIdx="4" presStyleCnt="5">
        <dgm:presLayoutVars>
          <dgm:chPref val="3"/>
        </dgm:presLayoutVars>
      </dgm:prSet>
      <dgm:spPr/>
    </dgm:pt>
    <dgm:pt modelId="{C82387A2-929E-4999-92E0-07388DE1F048}" type="pres">
      <dgm:prSet presAssocID="{5CC6F206-1869-4AE5-88D3-5A008A8FBCC3}" presName="rootConnector" presStyleLbl="node2" presStyleIdx="4" presStyleCnt="5"/>
      <dgm:spPr/>
    </dgm:pt>
    <dgm:pt modelId="{1ACDA30A-9B6F-4FC5-967E-950F7702BB28}" type="pres">
      <dgm:prSet presAssocID="{5CC6F206-1869-4AE5-88D3-5A008A8FBCC3}" presName="hierChild4" presStyleCnt="0"/>
      <dgm:spPr/>
    </dgm:pt>
    <dgm:pt modelId="{A794B71A-C9EF-4DDC-AE41-28E3236C29D4}" type="pres">
      <dgm:prSet presAssocID="{5CC6F206-1869-4AE5-88D3-5A008A8FBCC3}" presName="hierChild5" presStyleCnt="0"/>
      <dgm:spPr/>
    </dgm:pt>
    <dgm:pt modelId="{D9A4131C-125A-4D4E-94C6-9E243B62A980}" type="pres">
      <dgm:prSet presAssocID="{888DDE59-863A-44B3-9FD5-7725C36F55F3}" presName="hierChild3" presStyleCnt="0"/>
      <dgm:spPr/>
    </dgm:pt>
    <dgm:pt modelId="{03906E12-9F01-4373-837F-76FA76847023}" type="pres">
      <dgm:prSet presAssocID="{ABDD648B-0162-44C6-BF7E-6090F3FA85C3}" presName="Name111" presStyleLbl="parChTrans1D2" presStyleIdx="5" presStyleCnt="8"/>
      <dgm:spPr/>
    </dgm:pt>
    <dgm:pt modelId="{956C6EE9-ECA4-4B0A-B26F-E404796F3E6B}" type="pres">
      <dgm:prSet presAssocID="{C6E7D1BE-78C9-41E5-9641-EED40176E8BD}" presName="hierRoot3" presStyleCnt="0">
        <dgm:presLayoutVars>
          <dgm:hierBranch val="init"/>
        </dgm:presLayoutVars>
      </dgm:prSet>
      <dgm:spPr/>
    </dgm:pt>
    <dgm:pt modelId="{CD05B1EB-958D-4C39-AE87-D2677FACC5C2}" type="pres">
      <dgm:prSet presAssocID="{C6E7D1BE-78C9-41E5-9641-EED40176E8BD}" presName="rootComposite3" presStyleCnt="0"/>
      <dgm:spPr/>
    </dgm:pt>
    <dgm:pt modelId="{0D22970C-510D-4F04-B151-8F08E5CA1100}" type="pres">
      <dgm:prSet presAssocID="{C6E7D1BE-78C9-41E5-9641-EED40176E8BD}" presName="rootText3" presStyleLbl="asst1" presStyleIdx="0" presStyleCnt="3">
        <dgm:presLayoutVars>
          <dgm:chPref val="3"/>
        </dgm:presLayoutVars>
      </dgm:prSet>
      <dgm:spPr/>
    </dgm:pt>
    <dgm:pt modelId="{F48B2EDF-4CBF-49F8-8ABC-8CBCB50BC91F}" type="pres">
      <dgm:prSet presAssocID="{C6E7D1BE-78C9-41E5-9641-EED40176E8BD}" presName="rootConnector3" presStyleLbl="asst1" presStyleIdx="0" presStyleCnt="3"/>
      <dgm:spPr/>
    </dgm:pt>
    <dgm:pt modelId="{3F5BF33D-3ECE-488D-A4D3-6A0F2EE452FD}" type="pres">
      <dgm:prSet presAssocID="{C6E7D1BE-78C9-41E5-9641-EED40176E8BD}" presName="hierChild6" presStyleCnt="0"/>
      <dgm:spPr/>
    </dgm:pt>
    <dgm:pt modelId="{2DA38831-9116-4190-B4A8-AF50E47F7A02}" type="pres">
      <dgm:prSet presAssocID="{77D4E25E-2BF9-450D-B2BC-6A16D0575B4B}" presName="Name37" presStyleLbl="parChTrans1D3" presStyleIdx="0" presStyleCnt="1"/>
      <dgm:spPr/>
    </dgm:pt>
    <dgm:pt modelId="{826DE81B-9DC9-4016-AF5B-57149A931C71}" type="pres">
      <dgm:prSet presAssocID="{6425D581-EFDD-4CE4-82E9-545B05EF601C}" presName="hierRoot2" presStyleCnt="0">
        <dgm:presLayoutVars>
          <dgm:hierBranch val="init"/>
        </dgm:presLayoutVars>
      </dgm:prSet>
      <dgm:spPr/>
    </dgm:pt>
    <dgm:pt modelId="{F6F8971C-585B-4CCF-89DC-10424AF4C317}" type="pres">
      <dgm:prSet presAssocID="{6425D581-EFDD-4CE4-82E9-545B05EF601C}" presName="rootComposite" presStyleCnt="0"/>
      <dgm:spPr/>
    </dgm:pt>
    <dgm:pt modelId="{1F444B55-347D-4D95-92E7-EDCF8423A525}" type="pres">
      <dgm:prSet presAssocID="{6425D581-EFDD-4CE4-82E9-545B05EF601C}" presName="rootText" presStyleLbl="node3" presStyleIdx="0" presStyleCnt="1">
        <dgm:presLayoutVars>
          <dgm:chPref val="3"/>
        </dgm:presLayoutVars>
      </dgm:prSet>
      <dgm:spPr/>
    </dgm:pt>
    <dgm:pt modelId="{E833F9E6-159D-4C91-82CB-8FFF115B522C}" type="pres">
      <dgm:prSet presAssocID="{6425D581-EFDD-4CE4-82E9-545B05EF601C}" presName="rootConnector" presStyleLbl="node3" presStyleIdx="0" presStyleCnt="1"/>
      <dgm:spPr/>
    </dgm:pt>
    <dgm:pt modelId="{F8CBC844-C9AD-47E2-99D2-C6B0F1BE3983}" type="pres">
      <dgm:prSet presAssocID="{6425D581-EFDD-4CE4-82E9-545B05EF601C}" presName="hierChild4" presStyleCnt="0"/>
      <dgm:spPr/>
    </dgm:pt>
    <dgm:pt modelId="{CE913608-7C10-4996-A3CD-5DE081E16E08}" type="pres">
      <dgm:prSet presAssocID="{6425D581-EFDD-4CE4-82E9-545B05EF601C}" presName="hierChild5" presStyleCnt="0"/>
      <dgm:spPr/>
    </dgm:pt>
    <dgm:pt modelId="{E5BC8C05-C9FD-4D82-A749-44E10DB17AF3}" type="pres">
      <dgm:prSet presAssocID="{C6E7D1BE-78C9-41E5-9641-EED40176E8BD}" presName="hierChild7" presStyleCnt="0"/>
      <dgm:spPr/>
    </dgm:pt>
    <dgm:pt modelId="{F4C0B55A-3066-4CAC-BC52-17A0B2C8B713}" type="pres">
      <dgm:prSet presAssocID="{115A706C-7742-46CC-8922-4B4EA53B00D6}" presName="Name111" presStyleLbl="parChTrans1D2" presStyleIdx="6" presStyleCnt="8"/>
      <dgm:spPr/>
    </dgm:pt>
    <dgm:pt modelId="{CE40D1CE-E937-4064-A9AE-1E347C9F0A6A}" type="pres">
      <dgm:prSet presAssocID="{1EB258D2-C60E-44A9-BC54-5152135DDDC1}" presName="hierRoot3" presStyleCnt="0">
        <dgm:presLayoutVars>
          <dgm:hierBranch val="init"/>
        </dgm:presLayoutVars>
      </dgm:prSet>
      <dgm:spPr/>
    </dgm:pt>
    <dgm:pt modelId="{334CCFF7-D33E-4FB4-95A3-ABF81EDA5903}" type="pres">
      <dgm:prSet presAssocID="{1EB258D2-C60E-44A9-BC54-5152135DDDC1}" presName="rootComposite3" presStyleCnt="0"/>
      <dgm:spPr/>
    </dgm:pt>
    <dgm:pt modelId="{9CB17911-8CC3-406E-B514-AD59A9B5EA31}" type="pres">
      <dgm:prSet presAssocID="{1EB258D2-C60E-44A9-BC54-5152135DDDC1}" presName="rootText3" presStyleLbl="asst1" presStyleIdx="1" presStyleCnt="3">
        <dgm:presLayoutVars>
          <dgm:chPref val="3"/>
        </dgm:presLayoutVars>
      </dgm:prSet>
      <dgm:spPr/>
    </dgm:pt>
    <dgm:pt modelId="{461CCC64-096A-45B2-88A0-2BBD00B2D12D}" type="pres">
      <dgm:prSet presAssocID="{1EB258D2-C60E-44A9-BC54-5152135DDDC1}" presName="rootConnector3" presStyleLbl="asst1" presStyleIdx="1" presStyleCnt="3"/>
      <dgm:spPr/>
    </dgm:pt>
    <dgm:pt modelId="{91F47825-A84E-4117-B0E2-BA8A37112E50}" type="pres">
      <dgm:prSet presAssocID="{1EB258D2-C60E-44A9-BC54-5152135DDDC1}" presName="hierChild6" presStyleCnt="0"/>
      <dgm:spPr/>
    </dgm:pt>
    <dgm:pt modelId="{7E10DF3C-B84A-4C7E-A7D5-A8F7021F1187}" type="pres">
      <dgm:prSet presAssocID="{1EB258D2-C60E-44A9-BC54-5152135DDDC1}" presName="hierChild7" presStyleCnt="0"/>
      <dgm:spPr/>
    </dgm:pt>
    <dgm:pt modelId="{86CB4920-7C66-47BE-A374-37200B88A3D4}" type="pres">
      <dgm:prSet presAssocID="{98AC6218-2FC1-469B-A94E-FAA6D380F390}" presName="Name111" presStyleLbl="parChTrans1D2" presStyleIdx="7" presStyleCnt="8"/>
      <dgm:spPr/>
    </dgm:pt>
    <dgm:pt modelId="{6DFF850A-106A-421C-B65D-A88F9C203E9A}" type="pres">
      <dgm:prSet presAssocID="{07C6C0AA-24FC-4C9A-ACEC-CE2A0D69D1E4}" presName="hierRoot3" presStyleCnt="0">
        <dgm:presLayoutVars>
          <dgm:hierBranch val="init"/>
        </dgm:presLayoutVars>
      </dgm:prSet>
      <dgm:spPr/>
    </dgm:pt>
    <dgm:pt modelId="{E63D8911-2ADB-405A-8D88-2539221768D8}" type="pres">
      <dgm:prSet presAssocID="{07C6C0AA-24FC-4C9A-ACEC-CE2A0D69D1E4}" presName="rootComposite3" presStyleCnt="0"/>
      <dgm:spPr/>
    </dgm:pt>
    <dgm:pt modelId="{9B8B2B3A-5AFE-48D4-B448-96E7B8B21F4D}" type="pres">
      <dgm:prSet presAssocID="{07C6C0AA-24FC-4C9A-ACEC-CE2A0D69D1E4}" presName="rootText3" presStyleLbl="asst1" presStyleIdx="2" presStyleCnt="3">
        <dgm:presLayoutVars>
          <dgm:chPref val="3"/>
        </dgm:presLayoutVars>
      </dgm:prSet>
      <dgm:spPr/>
    </dgm:pt>
    <dgm:pt modelId="{FB4C2A86-688B-4F42-9C73-D7082A3C1E51}" type="pres">
      <dgm:prSet presAssocID="{07C6C0AA-24FC-4C9A-ACEC-CE2A0D69D1E4}" presName="rootConnector3" presStyleLbl="asst1" presStyleIdx="2" presStyleCnt="3"/>
      <dgm:spPr/>
    </dgm:pt>
    <dgm:pt modelId="{7A7D0FFC-35C9-4845-AC5D-30DE75F80119}" type="pres">
      <dgm:prSet presAssocID="{07C6C0AA-24FC-4C9A-ACEC-CE2A0D69D1E4}" presName="hierChild6" presStyleCnt="0"/>
      <dgm:spPr/>
    </dgm:pt>
    <dgm:pt modelId="{027CDB48-08C2-4A78-931F-FF94DD638121}" type="pres">
      <dgm:prSet presAssocID="{07C6C0AA-24FC-4C9A-ACEC-CE2A0D69D1E4}" presName="hierChild7" presStyleCnt="0"/>
      <dgm:spPr/>
    </dgm:pt>
  </dgm:ptLst>
  <dgm:cxnLst>
    <dgm:cxn modelId="{EA2A7100-D72E-49A3-8A99-44020C56F65A}" srcId="{888DDE59-863A-44B3-9FD5-7725C36F55F3}" destId="{A025FD2C-D47A-42C2-82FD-5063CF7FA740}" srcOrd="3" destOrd="0" parTransId="{0A9E3AB5-D8C6-4196-92A1-8D58016B147C}" sibTransId="{E1C1CC08-9422-462F-AC2C-D337961E4B90}"/>
    <dgm:cxn modelId="{4887930B-FD87-4B05-902B-1E93B684360E}" type="presOf" srcId="{1EB258D2-C60E-44A9-BC54-5152135DDDC1}" destId="{461CCC64-096A-45B2-88A0-2BBD00B2D12D}" srcOrd="1" destOrd="0" presId="urn:microsoft.com/office/officeart/2005/8/layout/orgChart1"/>
    <dgm:cxn modelId="{D3586A15-BA56-4EE3-9BCC-08B4D7049762}" type="presOf" srcId="{A025FD2C-D47A-42C2-82FD-5063CF7FA740}" destId="{C943EE09-1A1C-4B62-B4C7-070BDDFEA480}" srcOrd="1" destOrd="0" presId="urn:microsoft.com/office/officeart/2005/8/layout/orgChart1"/>
    <dgm:cxn modelId="{B438F219-E780-4C5E-BF35-16109CBA05EB}" type="presOf" srcId="{C6E7D1BE-78C9-41E5-9641-EED40176E8BD}" destId="{0D22970C-510D-4F04-B151-8F08E5CA1100}" srcOrd="0" destOrd="0" presId="urn:microsoft.com/office/officeart/2005/8/layout/orgChart1"/>
    <dgm:cxn modelId="{6F37DA1C-58BD-4206-BED5-566A7AE89706}" srcId="{888DDE59-863A-44B3-9FD5-7725C36F55F3}" destId="{3B35B4D7-3EAA-4AEC-BE6E-07B879A54360}" srcOrd="6" destOrd="0" parTransId="{27DF7F3B-73A5-413D-91F7-E1DF58CF1E09}" sibTransId="{6CE3E7CC-42C4-41BE-980C-C1D4F7C08AD4}"/>
    <dgm:cxn modelId="{F3D07220-B846-41FA-902B-BD8106AC6643}" type="presOf" srcId="{888DDE59-863A-44B3-9FD5-7725C36F55F3}" destId="{1F4C0C9F-9645-4067-AB8C-967D0410ACE4}" srcOrd="1" destOrd="0" presId="urn:microsoft.com/office/officeart/2005/8/layout/orgChart1"/>
    <dgm:cxn modelId="{28082A24-076D-4CB3-82F2-79BBABAF6CE0}" type="presOf" srcId="{3B35B4D7-3EAA-4AEC-BE6E-07B879A54360}" destId="{00A982B3-9D8B-4057-80E1-9723EE877275}" srcOrd="1" destOrd="0" presId="urn:microsoft.com/office/officeart/2005/8/layout/orgChart1"/>
    <dgm:cxn modelId="{A8678A2B-4669-441F-9A45-41EB286E74A7}" type="presOf" srcId="{0A9E3AB5-D8C6-4196-92A1-8D58016B147C}" destId="{F40A74AA-9CAF-45EF-8C4A-AB42B947A418}" srcOrd="0" destOrd="0" presId="urn:microsoft.com/office/officeart/2005/8/layout/orgChart1"/>
    <dgm:cxn modelId="{FEC3B82D-D967-4FF4-9DB2-BA630A237350}" srcId="{888DDE59-863A-44B3-9FD5-7725C36F55F3}" destId="{1EB258D2-C60E-44A9-BC54-5152135DDDC1}" srcOrd="1" destOrd="0" parTransId="{115A706C-7742-46CC-8922-4B4EA53B00D6}" sibTransId="{DD7EB8B8-E110-48A0-8B4B-AAB946784F62}"/>
    <dgm:cxn modelId="{1AEE842F-3C1B-48D4-8265-E42E04B37FD6}" type="presOf" srcId="{ABDD648B-0162-44C6-BF7E-6090F3FA85C3}" destId="{03906E12-9F01-4373-837F-76FA76847023}" srcOrd="0" destOrd="0" presId="urn:microsoft.com/office/officeart/2005/8/layout/orgChart1"/>
    <dgm:cxn modelId="{3E64843B-55A5-4124-B146-0CADB7C70948}" type="presOf" srcId="{6425D581-EFDD-4CE4-82E9-545B05EF601C}" destId="{E833F9E6-159D-4C91-82CB-8FFF115B522C}" srcOrd="1" destOrd="0" presId="urn:microsoft.com/office/officeart/2005/8/layout/orgChart1"/>
    <dgm:cxn modelId="{8B93F93E-B72A-49E6-8267-3131E5984EBD}" type="presOf" srcId="{77D4E25E-2BF9-450D-B2BC-6A16D0575B4B}" destId="{2DA38831-9116-4190-B4A8-AF50E47F7A02}" srcOrd="0" destOrd="0" presId="urn:microsoft.com/office/officeart/2005/8/layout/orgChart1"/>
    <dgm:cxn modelId="{97A40D3F-35F2-4C6B-B2EA-6AC998CBC86E}" type="presOf" srcId="{AE461B22-8F56-44F6-A179-E8ACE23BEE05}" destId="{8CCB6979-CB86-40FE-8499-F1711736AB23}" srcOrd="0" destOrd="0" presId="urn:microsoft.com/office/officeart/2005/8/layout/orgChart1"/>
    <dgm:cxn modelId="{E908CB5C-4C92-430D-8F60-57DA69BF59EE}" srcId="{888DDE59-863A-44B3-9FD5-7725C36F55F3}" destId="{5CC6F206-1869-4AE5-88D3-5A008A8FBCC3}" srcOrd="7" destOrd="0" parTransId="{988DF28B-91CE-4A12-BEE3-9465F8EA0687}" sibTransId="{E7EC2C72-6361-4072-948E-D70298AA6800}"/>
    <dgm:cxn modelId="{097AFD66-64A3-4833-86BE-675FE6B5FE17}" type="presOf" srcId="{01E6DE5A-D575-4101-9282-5968954A05C9}" destId="{9652331E-657F-40C6-BFDD-1DFF4A80EA99}" srcOrd="1" destOrd="0" presId="urn:microsoft.com/office/officeart/2005/8/layout/orgChart1"/>
    <dgm:cxn modelId="{96930A4A-9CA3-4B4D-B33D-CD284731078F}" type="presOf" srcId="{27DF7F3B-73A5-413D-91F7-E1DF58CF1E09}" destId="{B834730F-CF60-496C-A192-4A1E7FC56449}" srcOrd="0" destOrd="0" presId="urn:microsoft.com/office/officeart/2005/8/layout/orgChart1"/>
    <dgm:cxn modelId="{95958E6D-488B-4059-8286-3423D5460767}" srcId="{47AB29B9-9FD5-4911-BF4A-322A8336F756}" destId="{888DDE59-863A-44B3-9FD5-7725C36F55F3}" srcOrd="0" destOrd="0" parTransId="{411023EE-95DE-46D8-B6C7-1B4B8C677DFC}" sibTransId="{B006AE91-ADA8-40D0-A142-16AFDBE3CDF2}"/>
    <dgm:cxn modelId="{B8F1AC74-1963-4471-9F85-F5FB7807A7C3}" type="presOf" srcId="{01E6DE5A-D575-4101-9282-5968954A05C9}" destId="{7B4DB8D0-75D3-464D-BB75-6A2C062A53E2}" srcOrd="0" destOrd="0" presId="urn:microsoft.com/office/officeart/2005/8/layout/orgChart1"/>
    <dgm:cxn modelId="{32147F59-24BF-451A-9F8C-C021354318B0}" type="presOf" srcId="{C6E7D1BE-78C9-41E5-9641-EED40176E8BD}" destId="{F48B2EDF-4CBF-49F8-8ABC-8CBCB50BC91F}" srcOrd="1" destOrd="0" presId="urn:microsoft.com/office/officeart/2005/8/layout/orgChart1"/>
    <dgm:cxn modelId="{578B217B-BA94-449A-85D5-9462415CA3F9}" type="presOf" srcId="{115A706C-7742-46CC-8922-4B4EA53B00D6}" destId="{F4C0B55A-3066-4CAC-BC52-17A0B2C8B713}" srcOrd="0" destOrd="0" presId="urn:microsoft.com/office/officeart/2005/8/layout/orgChart1"/>
    <dgm:cxn modelId="{875EA87B-8FB3-4682-BFFD-9E2685DC0005}" type="presOf" srcId="{5CC6F206-1869-4AE5-88D3-5A008A8FBCC3}" destId="{F1C4521E-FD53-4EB5-9599-3FAF30C65D7A}" srcOrd="0" destOrd="0" presId="urn:microsoft.com/office/officeart/2005/8/layout/orgChart1"/>
    <dgm:cxn modelId="{92013C80-DE56-4333-AB44-D1D4DD53F925}" type="presOf" srcId="{D0FCD762-B046-43C6-9F57-DD76B49D7A1E}" destId="{05BDEAF0-9B4B-4DE7-BDAE-6F8C1CAADEE3}" srcOrd="0" destOrd="0" presId="urn:microsoft.com/office/officeart/2005/8/layout/orgChart1"/>
    <dgm:cxn modelId="{3C038080-BAF6-4F59-A69E-4046442F7D23}" srcId="{C6E7D1BE-78C9-41E5-9641-EED40176E8BD}" destId="{6425D581-EFDD-4CE4-82E9-545B05EF601C}" srcOrd="0" destOrd="0" parTransId="{77D4E25E-2BF9-450D-B2BC-6A16D0575B4B}" sibTransId="{50C30E72-4F22-45E5-9476-184893B40925}"/>
    <dgm:cxn modelId="{4CD15387-D7E1-45B6-8F6E-E4FB5C910D24}" type="presOf" srcId="{A025FD2C-D47A-42C2-82FD-5063CF7FA740}" destId="{42E737D7-24C2-4B17-9664-C5176F492B1A}" srcOrd="0" destOrd="0" presId="urn:microsoft.com/office/officeart/2005/8/layout/orgChart1"/>
    <dgm:cxn modelId="{E64B218C-522B-4E95-9148-E6204E860F03}" type="presOf" srcId="{D0FCD762-B046-43C6-9F57-DD76B49D7A1E}" destId="{14D4952A-BCEF-464F-8E0B-32F2078EC802}" srcOrd="1" destOrd="0" presId="urn:microsoft.com/office/officeart/2005/8/layout/orgChart1"/>
    <dgm:cxn modelId="{D31F8395-4450-45AC-A435-A6AEA44C9190}" type="presOf" srcId="{07C6C0AA-24FC-4C9A-ACEC-CE2A0D69D1E4}" destId="{9B8B2B3A-5AFE-48D4-B448-96E7B8B21F4D}" srcOrd="0" destOrd="0" presId="urn:microsoft.com/office/officeart/2005/8/layout/orgChart1"/>
    <dgm:cxn modelId="{7A371D9A-001A-4613-9451-2903D817D963}" srcId="{888DDE59-863A-44B3-9FD5-7725C36F55F3}" destId="{07C6C0AA-24FC-4C9A-ACEC-CE2A0D69D1E4}" srcOrd="2" destOrd="0" parTransId="{98AC6218-2FC1-469B-A94E-FAA6D380F390}" sibTransId="{1686DBFF-944F-42CA-9F79-D09CEA6A1924}"/>
    <dgm:cxn modelId="{3CF6769C-C6C1-4325-A543-8DE33B086404}" type="presOf" srcId="{98AC6218-2FC1-469B-A94E-FAA6D380F390}" destId="{86CB4920-7C66-47BE-A374-37200B88A3D4}" srcOrd="0" destOrd="0" presId="urn:microsoft.com/office/officeart/2005/8/layout/orgChart1"/>
    <dgm:cxn modelId="{9C7483A1-29E1-4C8D-8666-CAF011FE7467}" type="presOf" srcId="{47AB29B9-9FD5-4911-BF4A-322A8336F756}" destId="{D2E2F6CA-284F-4AB5-ADF0-D5E90EE25C3E}" srcOrd="0" destOrd="0" presId="urn:microsoft.com/office/officeart/2005/8/layout/orgChart1"/>
    <dgm:cxn modelId="{691243A3-7230-4B83-AAE0-70C3214C5848}" srcId="{888DDE59-863A-44B3-9FD5-7725C36F55F3}" destId="{C6E7D1BE-78C9-41E5-9641-EED40176E8BD}" srcOrd="0" destOrd="0" parTransId="{ABDD648B-0162-44C6-BF7E-6090F3FA85C3}" sibTransId="{E8B53708-F306-4CF4-B2CF-820E0C30A4A0}"/>
    <dgm:cxn modelId="{5BDFC3AB-1A14-4FA0-B004-499BAF3EE233}" type="presOf" srcId="{888DDE59-863A-44B3-9FD5-7725C36F55F3}" destId="{2D894DDF-C357-4EFC-8326-2C7D08BB1740}" srcOrd="0" destOrd="0" presId="urn:microsoft.com/office/officeart/2005/8/layout/orgChart1"/>
    <dgm:cxn modelId="{2BBE08AF-43EE-4C11-B7BE-0E3AC1794D03}" type="presOf" srcId="{988DF28B-91CE-4A12-BEE3-9465F8EA0687}" destId="{DB3D2E40-2361-4AD3-95A9-195BBEBB2DA2}" srcOrd="0" destOrd="0" presId="urn:microsoft.com/office/officeart/2005/8/layout/orgChart1"/>
    <dgm:cxn modelId="{9D2BE8B1-8F83-4C61-86A2-048650D3C88D}" type="presOf" srcId="{07C6C0AA-24FC-4C9A-ACEC-CE2A0D69D1E4}" destId="{FB4C2A86-688B-4F42-9C73-D7082A3C1E51}" srcOrd="1" destOrd="0" presId="urn:microsoft.com/office/officeart/2005/8/layout/orgChart1"/>
    <dgm:cxn modelId="{0D278EB9-EE3F-4F67-8957-29E9AB1D91D8}" type="presOf" srcId="{89E8C822-3879-46B2-A0FA-9DA4B5FF8D04}" destId="{4D29F056-EE51-49E1-811C-F5EF15A14178}" srcOrd="0" destOrd="0" presId="urn:microsoft.com/office/officeart/2005/8/layout/orgChart1"/>
    <dgm:cxn modelId="{929557BB-4555-4929-B88E-B9E1B1A8D2FD}" type="presOf" srcId="{1EB258D2-C60E-44A9-BC54-5152135DDDC1}" destId="{9CB17911-8CC3-406E-B514-AD59A9B5EA31}" srcOrd="0" destOrd="0" presId="urn:microsoft.com/office/officeart/2005/8/layout/orgChart1"/>
    <dgm:cxn modelId="{8E994DC8-43D3-4A5C-B9F0-244770B1E45A}" type="presOf" srcId="{6425D581-EFDD-4CE4-82E9-545B05EF601C}" destId="{1F444B55-347D-4D95-92E7-EDCF8423A525}" srcOrd="0" destOrd="0" presId="urn:microsoft.com/office/officeart/2005/8/layout/orgChart1"/>
    <dgm:cxn modelId="{CD4819D3-B9E3-4F4D-89BE-DFDB158BBD01}" srcId="{888DDE59-863A-44B3-9FD5-7725C36F55F3}" destId="{01E6DE5A-D575-4101-9282-5968954A05C9}" srcOrd="5" destOrd="0" parTransId="{AE461B22-8F56-44F6-A179-E8ACE23BEE05}" sibTransId="{029155C8-CEE6-4307-8731-0A6420CDA29B}"/>
    <dgm:cxn modelId="{EA1B9EE6-3994-46A0-8244-FE50F48D9567}" type="presOf" srcId="{5CC6F206-1869-4AE5-88D3-5A008A8FBCC3}" destId="{C82387A2-929E-4999-92E0-07388DE1F048}" srcOrd="1" destOrd="0" presId="urn:microsoft.com/office/officeart/2005/8/layout/orgChart1"/>
    <dgm:cxn modelId="{9CE116F3-D888-478C-B81A-0D6189DBB647}" type="presOf" srcId="{3B35B4D7-3EAA-4AEC-BE6E-07B879A54360}" destId="{121096EA-5FDA-4BF1-A41A-F73423778515}" srcOrd="0" destOrd="0" presId="urn:microsoft.com/office/officeart/2005/8/layout/orgChart1"/>
    <dgm:cxn modelId="{B43EB8FD-2F4B-43BA-B49A-33039F70D58A}" srcId="{888DDE59-863A-44B3-9FD5-7725C36F55F3}" destId="{D0FCD762-B046-43C6-9F57-DD76B49D7A1E}" srcOrd="4" destOrd="0" parTransId="{89E8C822-3879-46B2-A0FA-9DA4B5FF8D04}" sibTransId="{227E18CF-9D47-4E2D-BAB9-0A997F53EDF1}"/>
    <dgm:cxn modelId="{A3E04661-A7C8-4263-8E55-5C993A156FD3}" type="presParOf" srcId="{D2E2F6CA-284F-4AB5-ADF0-D5E90EE25C3E}" destId="{30CA3AA7-1C29-4CD9-959A-425635DEA932}" srcOrd="0" destOrd="0" presId="urn:microsoft.com/office/officeart/2005/8/layout/orgChart1"/>
    <dgm:cxn modelId="{EF19AFE0-31B5-42CC-AA23-E26DF6C24094}" type="presParOf" srcId="{30CA3AA7-1C29-4CD9-959A-425635DEA932}" destId="{6242FA65-4925-4DF6-A886-31B6E1F8D460}" srcOrd="0" destOrd="0" presId="urn:microsoft.com/office/officeart/2005/8/layout/orgChart1"/>
    <dgm:cxn modelId="{90CCD592-33A0-4942-8BFE-F325C41CFC3B}" type="presParOf" srcId="{6242FA65-4925-4DF6-A886-31B6E1F8D460}" destId="{2D894DDF-C357-4EFC-8326-2C7D08BB1740}" srcOrd="0" destOrd="0" presId="urn:microsoft.com/office/officeart/2005/8/layout/orgChart1"/>
    <dgm:cxn modelId="{07BEC9E2-BE30-4BBE-8E5E-3DC0C32156D7}" type="presParOf" srcId="{6242FA65-4925-4DF6-A886-31B6E1F8D460}" destId="{1F4C0C9F-9645-4067-AB8C-967D0410ACE4}" srcOrd="1" destOrd="0" presId="urn:microsoft.com/office/officeart/2005/8/layout/orgChart1"/>
    <dgm:cxn modelId="{1E48625F-D53E-426F-81D4-1B2423B7E67F}" type="presParOf" srcId="{30CA3AA7-1C29-4CD9-959A-425635DEA932}" destId="{3C72FC05-ECBC-4033-8AB5-EB326063B1E3}" srcOrd="1" destOrd="0" presId="urn:microsoft.com/office/officeart/2005/8/layout/orgChart1"/>
    <dgm:cxn modelId="{AC7E7B32-D7E7-4B52-BCDF-7F42D47606CE}" type="presParOf" srcId="{3C72FC05-ECBC-4033-8AB5-EB326063B1E3}" destId="{F40A74AA-9CAF-45EF-8C4A-AB42B947A418}" srcOrd="0" destOrd="0" presId="urn:microsoft.com/office/officeart/2005/8/layout/orgChart1"/>
    <dgm:cxn modelId="{939EBFAF-0A85-4366-9BFC-C895DA3FB054}" type="presParOf" srcId="{3C72FC05-ECBC-4033-8AB5-EB326063B1E3}" destId="{1961E317-B0EE-40A1-B5C5-240F3B73E751}" srcOrd="1" destOrd="0" presId="urn:microsoft.com/office/officeart/2005/8/layout/orgChart1"/>
    <dgm:cxn modelId="{F7B84975-E586-46B2-8034-5146CDB844E5}" type="presParOf" srcId="{1961E317-B0EE-40A1-B5C5-240F3B73E751}" destId="{4E58B221-5E10-4C2C-B5B7-A84CC795DA2B}" srcOrd="0" destOrd="0" presId="urn:microsoft.com/office/officeart/2005/8/layout/orgChart1"/>
    <dgm:cxn modelId="{B6EB782E-61B6-4ADA-860E-A3BB1CFD63C7}" type="presParOf" srcId="{4E58B221-5E10-4C2C-B5B7-A84CC795DA2B}" destId="{42E737D7-24C2-4B17-9664-C5176F492B1A}" srcOrd="0" destOrd="0" presId="urn:microsoft.com/office/officeart/2005/8/layout/orgChart1"/>
    <dgm:cxn modelId="{46E0D6BC-AD4C-4156-9B40-ECB2B90DF370}" type="presParOf" srcId="{4E58B221-5E10-4C2C-B5B7-A84CC795DA2B}" destId="{C943EE09-1A1C-4B62-B4C7-070BDDFEA480}" srcOrd="1" destOrd="0" presId="urn:microsoft.com/office/officeart/2005/8/layout/orgChart1"/>
    <dgm:cxn modelId="{D510BF30-E1E3-4F60-8D33-43A138ADFB4A}" type="presParOf" srcId="{1961E317-B0EE-40A1-B5C5-240F3B73E751}" destId="{1CB37783-7DC4-406A-8022-A96FDA4E49B9}" srcOrd="1" destOrd="0" presId="urn:microsoft.com/office/officeart/2005/8/layout/orgChart1"/>
    <dgm:cxn modelId="{FDF14C98-F888-403F-87E3-594DF6E95817}" type="presParOf" srcId="{1961E317-B0EE-40A1-B5C5-240F3B73E751}" destId="{04CD98AD-70C2-4022-92B8-4B9406BDD1D5}" srcOrd="2" destOrd="0" presId="urn:microsoft.com/office/officeart/2005/8/layout/orgChart1"/>
    <dgm:cxn modelId="{C6A525B1-C46A-45EC-91CD-A7E25B601DA6}" type="presParOf" srcId="{3C72FC05-ECBC-4033-8AB5-EB326063B1E3}" destId="{4D29F056-EE51-49E1-811C-F5EF15A14178}" srcOrd="2" destOrd="0" presId="urn:microsoft.com/office/officeart/2005/8/layout/orgChart1"/>
    <dgm:cxn modelId="{7F0724D0-7AEB-4DF8-8CEF-C7EB7C3B35B3}" type="presParOf" srcId="{3C72FC05-ECBC-4033-8AB5-EB326063B1E3}" destId="{9D6415CE-DE4F-4CA9-80C9-8212373C2B88}" srcOrd="3" destOrd="0" presId="urn:microsoft.com/office/officeart/2005/8/layout/orgChart1"/>
    <dgm:cxn modelId="{5ADF272B-8BB9-47E3-A420-91459A666709}" type="presParOf" srcId="{9D6415CE-DE4F-4CA9-80C9-8212373C2B88}" destId="{22CC84CB-7FE1-449E-B9C4-0A6BE478AA47}" srcOrd="0" destOrd="0" presId="urn:microsoft.com/office/officeart/2005/8/layout/orgChart1"/>
    <dgm:cxn modelId="{C3EFC3F0-DE14-4B7B-8470-F8B85ABD8B7E}" type="presParOf" srcId="{22CC84CB-7FE1-449E-B9C4-0A6BE478AA47}" destId="{05BDEAF0-9B4B-4DE7-BDAE-6F8C1CAADEE3}" srcOrd="0" destOrd="0" presId="urn:microsoft.com/office/officeart/2005/8/layout/orgChart1"/>
    <dgm:cxn modelId="{FBF8D706-9B30-433F-8701-F00B9910B882}" type="presParOf" srcId="{22CC84CB-7FE1-449E-B9C4-0A6BE478AA47}" destId="{14D4952A-BCEF-464F-8E0B-32F2078EC802}" srcOrd="1" destOrd="0" presId="urn:microsoft.com/office/officeart/2005/8/layout/orgChart1"/>
    <dgm:cxn modelId="{3E5313A8-D34C-4B48-97B5-05D09390AD23}" type="presParOf" srcId="{9D6415CE-DE4F-4CA9-80C9-8212373C2B88}" destId="{362528F8-E908-4D1B-8FAC-E6282528CB21}" srcOrd="1" destOrd="0" presId="urn:microsoft.com/office/officeart/2005/8/layout/orgChart1"/>
    <dgm:cxn modelId="{4D25079E-358F-4DED-A0CB-DBA51F245CDC}" type="presParOf" srcId="{9D6415CE-DE4F-4CA9-80C9-8212373C2B88}" destId="{2AE5E50D-7C36-4039-B47A-6DD0FC0F9E37}" srcOrd="2" destOrd="0" presId="urn:microsoft.com/office/officeart/2005/8/layout/orgChart1"/>
    <dgm:cxn modelId="{C7DC946B-27D9-4773-9F09-344D05B106BF}" type="presParOf" srcId="{3C72FC05-ECBC-4033-8AB5-EB326063B1E3}" destId="{8CCB6979-CB86-40FE-8499-F1711736AB23}" srcOrd="4" destOrd="0" presId="urn:microsoft.com/office/officeart/2005/8/layout/orgChart1"/>
    <dgm:cxn modelId="{F3649ABA-EAF1-4CA5-AFF2-CC3C163433D4}" type="presParOf" srcId="{3C72FC05-ECBC-4033-8AB5-EB326063B1E3}" destId="{4FAA9E0C-EFED-4D15-B232-E51D316D2686}" srcOrd="5" destOrd="0" presId="urn:microsoft.com/office/officeart/2005/8/layout/orgChart1"/>
    <dgm:cxn modelId="{05588D1B-E140-4A8D-994F-A02A0C025E62}" type="presParOf" srcId="{4FAA9E0C-EFED-4D15-B232-E51D316D2686}" destId="{74104FD2-3EF6-474F-BB64-7E339A50098E}" srcOrd="0" destOrd="0" presId="urn:microsoft.com/office/officeart/2005/8/layout/orgChart1"/>
    <dgm:cxn modelId="{E7202D55-F414-45F4-9591-4428942E7FAB}" type="presParOf" srcId="{74104FD2-3EF6-474F-BB64-7E339A50098E}" destId="{7B4DB8D0-75D3-464D-BB75-6A2C062A53E2}" srcOrd="0" destOrd="0" presId="urn:microsoft.com/office/officeart/2005/8/layout/orgChart1"/>
    <dgm:cxn modelId="{9F971C4C-B337-4B8C-AFA2-ACDA720BA25F}" type="presParOf" srcId="{74104FD2-3EF6-474F-BB64-7E339A50098E}" destId="{9652331E-657F-40C6-BFDD-1DFF4A80EA99}" srcOrd="1" destOrd="0" presId="urn:microsoft.com/office/officeart/2005/8/layout/orgChart1"/>
    <dgm:cxn modelId="{8D4E4138-C31E-4E19-9092-66228BC07F78}" type="presParOf" srcId="{4FAA9E0C-EFED-4D15-B232-E51D316D2686}" destId="{EC264A94-9EEA-40FC-9EC1-6B4F881DA6B1}" srcOrd="1" destOrd="0" presId="urn:microsoft.com/office/officeart/2005/8/layout/orgChart1"/>
    <dgm:cxn modelId="{03F440A5-B1D4-4442-B29B-5DDE82242F2E}" type="presParOf" srcId="{4FAA9E0C-EFED-4D15-B232-E51D316D2686}" destId="{1FBDFD52-6B5E-47F4-A9AA-EBEFB10E79E6}" srcOrd="2" destOrd="0" presId="urn:microsoft.com/office/officeart/2005/8/layout/orgChart1"/>
    <dgm:cxn modelId="{304D3351-31EA-4BB2-BEB1-6FABB8943882}" type="presParOf" srcId="{3C72FC05-ECBC-4033-8AB5-EB326063B1E3}" destId="{B834730F-CF60-496C-A192-4A1E7FC56449}" srcOrd="6" destOrd="0" presId="urn:microsoft.com/office/officeart/2005/8/layout/orgChart1"/>
    <dgm:cxn modelId="{FE4162BD-EB21-4AF2-9CA4-C3DD4D41D247}" type="presParOf" srcId="{3C72FC05-ECBC-4033-8AB5-EB326063B1E3}" destId="{FBE7EEA7-C155-4016-B78C-5848FA34E638}" srcOrd="7" destOrd="0" presId="urn:microsoft.com/office/officeart/2005/8/layout/orgChart1"/>
    <dgm:cxn modelId="{D7827166-05BE-4183-BA02-301F0D80DFFA}" type="presParOf" srcId="{FBE7EEA7-C155-4016-B78C-5848FA34E638}" destId="{DC2A5704-DDD1-4ADA-AB4A-4A22552C6790}" srcOrd="0" destOrd="0" presId="urn:microsoft.com/office/officeart/2005/8/layout/orgChart1"/>
    <dgm:cxn modelId="{CF84A9C7-8C30-4EDF-9A98-193D6B1F6FD2}" type="presParOf" srcId="{DC2A5704-DDD1-4ADA-AB4A-4A22552C6790}" destId="{121096EA-5FDA-4BF1-A41A-F73423778515}" srcOrd="0" destOrd="0" presId="urn:microsoft.com/office/officeart/2005/8/layout/orgChart1"/>
    <dgm:cxn modelId="{D374AA83-8586-4422-9569-709AC9B9513C}" type="presParOf" srcId="{DC2A5704-DDD1-4ADA-AB4A-4A22552C6790}" destId="{00A982B3-9D8B-4057-80E1-9723EE877275}" srcOrd="1" destOrd="0" presId="urn:microsoft.com/office/officeart/2005/8/layout/orgChart1"/>
    <dgm:cxn modelId="{1FDA6266-6CCF-4BD2-8479-672576EBAA5F}" type="presParOf" srcId="{FBE7EEA7-C155-4016-B78C-5848FA34E638}" destId="{F0B6C04B-2F82-49DB-8674-CE2415E7D5C9}" srcOrd="1" destOrd="0" presId="urn:microsoft.com/office/officeart/2005/8/layout/orgChart1"/>
    <dgm:cxn modelId="{D489A4CB-B38C-4624-83F8-A5550C4C77B3}" type="presParOf" srcId="{FBE7EEA7-C155-4016-B78C-5848FA34E638}" destId="{45249BF1-BFA9-4056-91A1-04960082D061}" srcOrd="2" destOrd="0" presId="urn:microsoft.com/office/officeart/2005/8/layout/orgChart1"/>
    <dgm:cxn modelId="{F8BA3161-CE7A-4174-B2B0-BC7C839A2F15}" type="presParOf" srcId="{3C72FC05-ECBC-4033-8AB5-EB326063B1E3}" destId="{DB3D2E40-2361-4AD3-95A9-195BBEBB2DA2}" srcOrd="8" destOrd="0" presId="urn:microsoft.com/office/officeart/2005/8/layout/orgChart1"/>
    <dgm:cxn modelId="{3973EC8E-53F2-4F19-9989-DE86D46B42AB}" type="presParOf" srcId="{3C72FC05-ECBC-4033-8AB5-EB326063B1E3}" destId="{558CF464-B404-4138-A6CC-69C0182EED29}" srcOrd="9" destOrd="0" presId="urn:microsoft.com/office/officeart/2005/8/layout/orgChart1"/>
    <dgm:cxn modelId="{6CF97469-FA6B-4E1E-BAD5-3106AB5F0B93}" type="presParOf" srcId="{558CF464-B404-4138-A6CC-69C0182EED29}" destId="{75FA8144-1FEA-46A2-9543-79981F988945}" srcOrd="0" destOrd="0" presId="urn:microsoft.com/office/officeart/2005/8/layout/orgChart1"/>
    <dgm:cxn modelId="{7B51DAD7-F1A3-4849-B79C-65A829B03165}" type="presParOf" srcId="{75FA8144-1FEA-46A2-9543-79981F988945}" destId="{F1C4521E-FD53-4EB5-9599-3FAF30C65D7A}" srcOrd="0" destOrd="0" presId="urn:microsoft.com/office/officeart/2005/8/layout/orgChart1"/>
    <dgm:cxn modelId="{7AF58FA8-1442-4A57-B332-EE28BCFB1FA4}" type="presParOf" srcId="{75FA8144-1FEA-46A2-9543-79981F988945}" destId="{C82387A2-929E-4999-92E0-07388DE1F048}" srcOrd="1" destOrd="0" presId="urn:microsoft.com/office/officeart/2005/8/layout/orgChart1"/>
    <dgm:cxn modelId="{2420BE02-CC83-4E0E-8B4E-E41C0E0BC395}" type="presParOf" srcId="{558CF464-B404-4138-A6CC-69C0182EED29}" destId="{1ACDA30A-9B6F-4FC5-967E-950F7702BB28}" srcOrd="1" destOrd="0" presId="urn:microsoft.com/office/officeart/2005/8/layout/orgChart1"/>
    <dgm:cxn modelId="{F59B5E98-1CB3-4945-99CC-7E1F3E33E0DF}" type="presParOf" srcId="{558CF464-B404-4138-A6CC-69C0182EED29}" destId="{A794B71A-C9EF-4DDC-AE41-28E3236C29D4}" srcOrd="2" destOrd="0" presId="urn:microsoft.com/office/officeart/2005/8/layout/orgChart1"/>
    <dgm:cxn modelId="{636A8B53-F36F-467C-A0E7-DB87E4AAE5FA}" type="presParOf" srcId="{30CA3AA7-1C29-4CD9-959A-425635DEA932}" destId="{D9A4131C-125A-4D4E-94C6-9E243B62A980}" srcOrd="2" destOrd="0" presId="urn:microsoft.com/office/officeart/2005/8/layout/orgChart1"/>
    <dgm:cxn modelId="{C6D00F6E-F4E3-4061-BFC3-86C2BFF4D34E}" type="presParOf" srcId="{D9A4131C-125A-4D4E-94C6-9E243B62A980}" destId="{03906E12-9F01-4373-837F-76FA76847023}" srcOrd="0" destOrd="0" presId="urn:microsoft.com/office/officeart/2005/8/layout/orgChart1"/>
    <dgm:cxn modelId="{D92F9508-33FE-4D74-8395-086119B9BB0F}" type="presParOf" srcId="{D9A4131C-125A-4D4E-94C6-9E243B62A980}" destId="{956C6EE9-ECA4-4B0A-B26F-E404796F3E6B}" srcOrd="1" destOrd="0" presId="urn:microsoft.com/office/officeart/2005/8/layout/orgChart1"/>
    <dgm:cxn modelId="{0A0C1342-EA96-4067-A6BD-82F20C86C883}" type="presParOf" srcId="{956C6EE9-ECA4-4B0A-B26F-E404796F3E6B}" destId="{CD05B1EB-958D-4C39-AE87-D2677FACC5C2}" srcOrd="0" destOrd="0" presId="urn:microsoft.com/office/officeart/2005/8/layout/orgChart1"/>
    <dgm:cxn modelId="{59894D7E-E84E-4566-BAB8-5BB54899FAA7}" type="presParOf" srcId="{CD05B1EB-958D-4C39-AE87-D2677FACC5C2}" destId="{0D22970C-510D-4F04-B151-8F08E5CA1100}" srcOrd="0" destOrd="0" presId="urn:microsoft.com/office/officeart/2005/8/layout/orgChart1"/>
    <dgm:cxn modelId="{D1E87A25-664E-4543-AAFE-20D87E5AB2AC}" type="presParOf" srcId="{CD05B1EB-958D-4C39-AE87-D2677FACC5C2}" destId="{F48B2EDF-4CBF-49F8-8ABC-8CBCB50BC91F}" srcOrd="1" destOrd="0" presId="urn:microsoft.com/office/officeart/2005/8/layout/orgChart1"/>
    <dgm:cxn modelId="{1E692A51-5796-4F6D-BC9F-4C1F0AE7DF86}" type="presParOf" srcId="{956C6EE9-ECA4-4B0A-B26F-E404796F3E6B}" destId="{3F5BF33D-3ECE-488D-A4D3-6A0F2EE452FD}" srcOrd="1" destOrd="0" presId="urn:microsoft.com/office/officeart/2005/8/layout/orgChart1"/>
    <dgm:cxn modelId="{EF4D2013-2D25-43EE-9563-961E4568A84A}" type="presParOf" srcId="{3F5BF33D-3ECE-488D-A4D3-6A0F2EE452FD}" destId="{2DA38831-9116-4190-B4A8-AF50E47F7A02}" srcOrd="0" destOrd="0" presId="urn:microsoft.com/office/officeart/2005/8/layout/orgChart1"/>
    <dgm:cxn modelId="{92A6943D-912C-4192-9787-F5E2AD24A04F}" type="presParOf" srcId="{3F5BF33D-3ECE-488D-A4D3-6A0F2EE452FD}" destId="{826DE81B-9DC9-4016-AF5B-57149A931C71}" srcOrd="1" destOrd="0" presId="urn:microsoft.com/office/officeart/2005/8/layout/orgChart1"/>
    <dgm:cxn modelId="{4B078020-2292-4F39-8A7F-79E827600E19}" type="presParOf" srcId="{826DE81B-9DC9-4016-AF5B-57149A931C71}" destId="{F6F8971C-585B-4CCF-89DC-10424AF4C317}" srcOrd="0" destOrd="0" presId="urn:microsoft.com/office/officeart/2005/8/layout/orgChart1"/>
    <dgm:cxn modelId="{7D9DB648-71E3-4039-B049-3FA80755B31B}" type="presParOf" srcId="{F6F8971C-585B-4CCF-89DC-10424AF4C317}" destId="{1F444B55-347D-4D95-92E7-EDCF8423A525}" srcOrd="0" destOrd="0" presId="urn:microsoft.com/office/officeart/2005/8/layout/orgChart1"/>
    <dgm:cxn modelId="{709F1C17-3660-4D51-86E2-1C4074C3DAC5}" type="presParOf" srcId="{F6F8971C-585B-4CCF-89DC-10424AF4C317}" destId="{E833F9E6-159D-4C91-82CB-8FFF115B522C}" srcOrd="1" destOrd="0" presId="urn:microsoft.com/office/officeart/2005/8/layout/orgChart1"/>
    <dgm:cxn modelId="{4EAE1915-F37A-49CC-A7F3-F7B050170E32}" type="presParOf" srcId="{826DE81B-9DC9-4016-AF5B-57149A931C71}" destId="{F8CBC844-C9AD-47E2-99D2-C6B0F1BE3983}" srcOrd="1" destOrd="0" presId="urn:microsoft.com/office/officeart/2005/8/layout/orgChart1"/>
    <dgm:cxn modelId="{387F2A6D-BD86-4AC8-BD61-63770A48E44C}" type="presParOf" srcId="{826DE81B-9DC9-4016-AF5B-57149A931C71}" destId="{CE913608-7C10-4996-A3CD-5DE081E16E08}" srcOrd="2" destOrd="0" presId="urn:microsoft.com/office/officeart/2005/8/layout/orgChart1"/>
    <dgm:cxn modelId="{FFAE6946-4D2F-4AB2-9ABA-BE5289E78132}" type="presParOf" srcId="{956C6EE9-ECA4-4B0A-B26F-E404796F3E6B}" destId="{E5BC8C05-C9FD-4D82-A749-44E10DB17AF3}" srcOrd="2" destOrd="0" presId="urn:microsoft.com/office/officeart/2005/8/layout/orgChart1"/>
    <dgm:cxn modelId="{6E605A25-0096-4424-8EBB-645E9729EE85}" type="presParOf" srcId="{D9A4131C-125A-4D4E-94C6-9E243B62A980}" destId="{F4C0B55A-3066-4CAC-BC52-17A0B2C8B713}" srcOrd="2" destOrd="0" presId="urn:microsoft.com/office/officeart/2005/8/layout/orgChart1"/>
    <dgm:cxn modelId="{99FAD821-4230-4C64-93D6-AE55D0E303D9}" type="presParOf" srcId="{D9A4131C-125A-4D4E-94C6-9E243B62A980}" destId="{CE40D1CE-E937-4064-A9AE-1E347C9F0A6A}" srcOrd="3" destOrd="0" presId="urn:microsoft.com/office/officeart/2005/8/layout/orgChart1"/>
    <dgm:cxn modelId="{6943ED3B-CBEA-4F02-B898-F0CCC352AE8C}" type="presParOf" srcId="{CE40D1CE-E937-4064-A9AE-1E347C9F0A6A}" destId="{334CCFF7-D33E-4FB4-95A3-ABF81EDA5903}" srcOrd="0" destOrd="0" presId="urn:microsoft.com/office/officeart/2005/8/layout/orgChart1"/>
    <dgm:cxn modelId="{1133E070-519E-4981-9A42-6CB2979064CD}" type="presParOf" srcId="{334CCFF7-D33E-4FB4-95A3-ABF81EDA5903}" destId="{9CB17911-8CC3-406E-B514-AD59A9B5EA31}" srcOrd="0" destOrd="0" presId="urn:microsoft.com/office/officeart/2005/8/layout/orgChart1"/>
    <dgm:cxn modelId="{AAB5EBE2-F4BD-4680-A0E7-9CEB10578EC7}" type="presParOf" srcId="{334CCFF7-D33E-4FB4-95A3-ABF81EDA5903}" destId="{461CCC64-096A-45B2-88A0-2BBD00B2D12D}" srcOrd="1" destOrd="0" presId="urn:microsoft.com/office/officeart/2005/8/layout/orgChart1"/>
    <dgm:cxn modelId="{D86404FE-74C2-44B7-B2AC-BE49F7D43ED3}" type="presParOf" srcId="{CE40D1CE-E937-4064-A9AE-1E347C9F0A6A}" destId="{91F47825-A84E-4117-B0E2-BA8A37112E50}" srcOrd="1" destOrd="0" presId="urn:microsoft.com/office/officeart/2005/8/layout/orgChart1"/>
    <dgm:cxn modelId="{A5F8955E-45C4-45B2-A5CB-5558FE0308EB}" type="presParOf" srcId="{CE40D1CE-E937-4064-A9AE-1E347C9F0A6A}" destId="{7E10DF3C-B84A-4C7E-A7D5-A8F7021F1187}" srcOrd="2" destOrd="0" presId="urn:microsoft.com/office/officeart/2005/8/layout/orgChart1"/>
    <dgm:cxn modelId="{A87428A3-6012-4D4C-852A-22534016051B}" type="presParOf" srcId="{D9A4131C-125A-4D4E-94C6-9E243B62A980}" destId="{86CB4920-7C66-47BE-A374-37200B88A3D4}" srcOrd="4" destOrd="0" presId="urn:microsoft.com/office/officeart/2005/8/layout/orgChart1"/>
    <dgm:cxn modelId="{5135D1DF-76FB-49C8-A817-5950DBEF5008}" type="presParOf" srcId="{D9A4131C-125A-4D4E-94C6-9E243B62A980}" destId="{6DFF850A-106A-421C-B65D-A88F9C203E9A}" srcOrd="5" destOrd="0" presId="urn:microsoft.com/office/officeart/2005/8/layout/orgChart1"/>
    <dgm:cxn modelId="{4283054B-B97E-4EE9-A3EB-1C7AABC8E203}" type="presParOf" srcId="{6DFF850A-106A-421C-B65D-A88F9C203E9A}" destId="{E63D8911-2ADB-405A-8D88-2539221768D8}" srcOrd="0" destOrd="0" presId="urn:microsoft.com/office/officeart/2005/8/layout/orgChart1"/>
    <dgm:cxn modelId="{54ABE7FA-9207-486C-B2DE-04FD59F0F7E4}" type="presParOf" srcId="{E63D8911-2ADB-405A-8D88-2539221768D8}" destId="{9B8B2B3A-5AFE-48D4-B448-96E7B8B21F4D}" srcOrd="0" destOrd="0" presId="urn:microsoft.com/office/officeart/2005/8/layout/orgChart1"/>
    <dgm:cxn modelId="{FBF2EF58-01B4-414D-A309-1E83A40DB481}" type="presParOf" srcId="{E63D8911-2ADB-405A-8D88-2539221768D8}" destId="{FB4C2A86-688B-4F42-9C73-D7082A3C1E51}" srcOrd="1" destOrd="0" presId="urn:microsoft.com/office/officeart/2005/8/layout/orgChart1"/>
    <dgm:cxn modelId="{DF92CE39-CBAC-4650-AB04-62C94D09B12C}" type="presParOf" srcId="{6DFF850A-106A-421C-B65D-A88F9C203E9A}" destId="{7A7D0FFC-35C9-4845-AC5D-30DE75F80119}" srcOrd="1" destOrd="0" presId="urn:microsoft.com/office/officeart/2005/8/layout/orgChart1"/>
    <dgm:cxn modelId="{217AF082-0AAB-453A-8162-D12EE4C2152A}" type="presParOf" srcId="{6DFF850A-106A-421C-B65D-A88F9C203E9A}" destId="{027CDB48-08C2-4A78-931F-FF94DD63812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AB29B9-9FD5-4911-BF4A-322A8336F7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a-DK"/>
        </a:p>
      </dgm:t>
    </dgm:pt>
    <dgm:pt modelId="{888DDE59-863A-44B3-9FD5-7725C36F55F3}">
      <dgm:prSet phldrT="[Tekst]"/>
      <dgm:spPr/>
      <dgm:t>
        <a:bodyPr/>
        <a:lstStyle/>
        <a:p>
          <a:r>
            <a:rPr lang="da-DK" dirty="0"/>
            <a:t>Direktør</a:t>
          </a:r>
        </a:p>
      </dgm:t>
    </dgm:pt>
    <dgm:pt modelId="{411023EE-95DE-46D8-B6C7-1B4B8C677DFC}" type="parTrans" cxnId="{95958E6D-488B-4059-8286-3423D5460767}">
      <dgm:prSet/>
      <dgm:spPr/>
      <dgm:t>
        <a:bodyPr/>
        <a:lstStyle/>
        <a:p>
          <a:endParaRPr lang="da-DK"/>
        </a:p>
      </dgm:t>
    </dgm:pt>
    <dgm:pt modelId="{B006AE91-ADA8-40D0-A142-16AFDBE3CDF2}" type="sibTrans" cxnId="{95958E6D-488B-4059-8286-3423D5460767}">
      <dgm:prSet/>
      <dgm:spPr/>
      <dgm:t>
        <a:bodyPr/>
        <a:lstStyle/>
        <a:p>
          <a:endParaRPr lang="da-DK"/>
        </a:p>
      </dgm:t>
    </dgm:pt>
    <dgm:pt modelId="{A025FD2C-D47A-42C2-82FD-5063CF7FA740}">
      <dgm:prSet phldrT="[Tekst]"/>
      <dgm:spPr/>
      <dgm:t>
        <a:bodyPr/>
        <a:lstStyle/>
        <a:p>
          <a:r>
            <a:rPr lang="da-DK" dirty="0"/>
            <a:t>Salg</a:t>
          </a:r>
        </a:p>
      </dgm:t>
    </dgm:pt>
    <dgm:pt modelId="{0A9E3AB5-D8C6-4196-92A1-8D58016B147C}" type="parTrans" cxnId="{EA2A7100-D72E-49A3-8A99-44020C56F65A}">
      <dgm:prSet/>
      <dgm:spPr/>
      <dgm:t>
        <a:bodyPr/>
        <a:lstStyle/>
        <a:p>
          <a:endParaRPr lang="da-DK"/>
        </a:p>
      </dgm:t>
    </dgm:pt>
    <dgm:pt modelId="{E1C1CC08-9422-462F-AC2C-D337961E4B90}" type="sibTrans" cxnId="{EA2A7100-D72E-49A3-8A99-44020C56F65A}">
      <dgm:prSet/>
      <dgm:spPr/>
      <dgm:t>
        <a:bodyPr/>
        <a:lstStyle/>
        <a:p>
          <a:endParaRPr lang="da-DK"/>
        </a:p>
      </dgm:t>
    </dgm:pt>
    <dgm:pt modelId="{D0FCD762-B046-43C6-9F57-DD76B49D7A1E}">
      <dgm:prSet phldrT="[Tekst]"/>
      <dgm:spPr/>
      <dgm:t>
        <a:bodyPr/>
        <a:lstStyle/>
        <a:p>
          <a:r>
            <a:rPr lang="da-DK" dirty="0"/>
            <a:t>Kundeservice</a:t>
          </a:r>
        </a:p>
      </dgm:t>
    </dgm:pt>
    <dgm:pt modelId="{89E8C822-3879-46B2-A0FA-9DA4B5FF8D04}" type="parTrans" cxnId="{B43EB8FD-2F4B-43BA-B49A-33039F70D58A}">
      <dgm:prSet/>
      <dgm:spPr/>
      <dgm:t>
        <a:bodyPr/>
        <a:lstStyle/>
        <a:p>
          <a:endParaRPr lang="da-DK"/>
        </a:p>
      </dgm:t>
    </dgm:pt>
    <dgm:pt modelId="{227E18CF-9D47-4E2D-BAB9-0A997F53EDF1}" type="sibTrans" cxnId="{B43EB8FD-2F4B-43BA-B49A-33039F70D58A}">
      <dgm:prSet/>
      <dgm:spPr/>
      <dgm:t>
        <a:bodyPr/>
        <a:lstStyle/>
        <a:p>
          <a:endParaRPr lang="da-DK"/>
        </a:p>
      </dgm:t>
    </dgm:pt>
    <dgm:pt modelId="{01E6DE5A-D575-4101-9282-5968954A05C9}">
      <dgm:prSet phldrT="[Tekst]"/>
      <dgm:spPr/>
      <dgm:t>
        <a:bodyPr/>
        <a:lstStyle/>
        <a:p>
          <a:r>
            <a:rPr lang="da-DK" dirty="0"/>
            <a:t>Leverance og support</a:t>
          </a:r>
        </a:p>
      </dgm:t>
    </dgm:pt>
    <dgm:pt modelId="{AE461B22-8F56-44F6-A179-E8ACE23BEE05}" type="parTrans" cxnId="{CD4819D3-B9E3-4F4D-89BE-DFDB158BBD01}">
      <dgm:prSet/>
      <dgm:spPr/>
      <dgm:t>
        <a:bodyPr/>
        <a:lstStyle/>
        <a:p>
          <a:endParaRPr lang="da-DK"/>
        </a:p>
      </dgm:t>
    </dgm:pt>
    <dgm:pt modelId="{029155C8-CEE6-4307-8731-0A6420CDA29B}" type="sibTrans" cxnId="{CD4819D3-B9E3-4F4D-89BE-DFDB158BBD01}">
      <dgm:prSet/>
      <dgm:spPr/>
      <dgm:t>
        <a:bodyPr/>
        <a:lstStyle/>
        <a:p>
          <a:endParaRPr lang="da-DK"/>
        </a:p>
      </dgm:t>
    </dgm:pt>
    <dgm:pt modelId="{07C6C0AA-24FC-4C9A-ACEC-CE2A0D69D1E4}" type="asst">
      <dgm:prSet/>
      <dgm:spPr/>
      <dgm:t>
        <a:bodyPr/>
        <a:lstStyle/>
        <a:p>
          <a:r>
            <a:rPr lang="da-DK" dirty="0"/>
            <a:t>HR</a:t>
          </a:r>
        </a:p>
      </dgm:t>
    </dgm:pt>
    <dgm:pt modelId="{98AC6218-2FC1-469B-A94E-FAA6D380F390}" type="parTrans" cxnId="{7A371D9A-001A-4613-9451-2903D817D963}">
      <dgm:prSet/>
      <dgm:spPr/>
      <dgm:t>
        <a:bodyPr/>
        <a:lstStyle/>
        <a:p>
          <a:endParaRPr lang="da-DK"/>
        </a:p>
      </dgm:t>
    </dgm:pt>
    <dgm:pt modelId="{1686DBFF-944F-42CA-9F79-D09CEA6A1924}" type="sibTrans" cxnId="{7A371D9A-001A-4613-9451-2903D817D963}">
      <dgm:prSet/>
      <dgm:spPr/>
      <dgm:t>
        <a:bodyPr/>
        <a:lstStyle/>
        <a:p>
          <a:endParaRPr lang="da-DK"/>
        </a:p>
      </dgm:t>
    </dgm:pt>
    <dgm:pt modelId="{C6E7D1BE-78C9-41E5-9641-EED40176E8BD}" type="asst">
      <dgm:prSet/>
      <dgm:spPr/>
      <dgm:t>
        <a:bodyPr/>
        <a:lstStyle/>
        <a:p>
          <a:r>
            <a:rPr lang="da-DK" dirty="0"/>
            <a:t>Økonomi</a:t>
          </a:r>
        </a:p>
      </dgm:t>
    </dgm:pt>
    <dgm:pt modelId="{ABDD648B-0162-44C6-BF7E-6090F3FA85C3}" type="parTrans" cxnId="{691243A3-7230-4B83-AAE0-70C3214C5848}">
      <dgm:prSet/>
      <dgm:spPr/>
      <dgm:t>
        <a:bodyPr/>
        <a:lstStyle/>
        <a:p>
          <a:endParaRPr lang="da-DK"/>
        </a:p>
      </dgm:t>
    </dgm:pt>
    <dgm:pt modelId="{E8B53708-F306-4CF4-B2CF-820E0C30A4A0}" type="sibTrans" cxnId="{691243A3-7230-4B83-AAE0-70C3214C5848}">
      <dgm:prSet/>
      <dgm:spPr/>
      <dgm:t>
        <a:bodyPr/>
        <a:lstStyle/>
        <a:p>
          <a:endParaRPr lang="da-DK"/>
        </a:p>
      </dgm:t>
    </dgm:pt>
    <dgm:pt modelId="{1EB258D2-C60E-44A9-BC54-5152135DDDC1}" type="asst">
      <dgm:prSet/>
      <dgm:spPr/>
      <dgm:t>
        <a:bodyPr/>
        <a:lstStyle/>
        <a:p>
          <a:r>
            <a:rPr lang="da-DK" dirty="0"/>
            <a:t>Jura</a:t>
          </a:r>
        </a:p>
      </dgm:t>
    </dgm:pt>
    <dgm:pt modelId="{115A706C-7742-46CC-8922-4B4EA53B00D6}" type="parTrans" cxnId="{FEC3B82D-D967-4FF4-9DB2-BA630A237350}">
      <dgm:prSet/>
      <dgm:spPr/>
      <dgm:t>
        <a:bodyPr/>
        <a:lstStyle/>
        <a:p>
          <a:endParaRPr lang="da-DK"/>
        </a:p>
      </dgm:t>
    </dgm:pt>
    <dgm:pt modelId="{DD7EB8B8-E110-48A0-8B4B-AAB946784F62}" type="sibTrans" cxnId="{FEC3B82D-D967-4FF4-9DB2-BA630A237350}">
      <dgm:prSet/>
      <dgm:spPr/>
      <dgm:t>
        <a:bodyPr/>
        <a:lstStyle/>
        <a:p>
          <a:endParaRPr lang="da-DK"/>
        </a:p>
      </dgm:t>
    </dgm:pt>
    <dgm:pt modelId="{3B35B4D7-3EAA-4AEC-BE6E-07B879A54360}">
      <dgm:prSet/>
      <dgm:spPr/>
      <dgm:t>
        <a:bodyPr/>
        <a:lstStyle/>
        <a:p>
          <a:r>
            <a:rPr lang="da-DK" dirty="0"/>
            <a:t>IT/Operation</a:t>
          </a:r>
        </a:p>
      </dgm:t>
    </dgm:pt>
    <dgm:pt modelId="{27DF7F3B-73A5-413D-91F7-E1DF58CF1E09}" type="parTrans" cxnId="{6F37DA1C-58BD-4206-BED5-566A7AE89706}">
      <dgm:prSet/>
      <dgm:spPr/>
      <dgm:t>
        <a:bodyPr/>
        <a:lstStyle/>
        <a:p>
          <a:endParaRPr lang="da-DK"/>
        </a:p>
      </dgm:t>
    </dgm:pt>
    <dgm:pt modelId="{6CE3E7CC-42C4-41BE-980C-C1D4F7C08AD4}" type="sibTrans" cxnId="{6F37DA1C-58BD-4206-BED5-566A7AE89706}">
      <dgm:prSet/>
      <dgm:spPr/>
      <dgm:t>
        <a:bodyPr/>
        <a:lstStyle/>
        <a:p>
          <a:endParaRPr lang="da-DK"/>
        </a:p>
      </dgm:t>
    </dgm:pt>
    <dgm:pt modelId="{5CC6F206-1869-4AE5-88D3-5A008A8FBCC3}">
      <dgm:prSet/>
      <dgm:spPr/>
      <dgm:t>
        <a:bodyPr/>
        <a:lstStyle/>
        <a:p>
          <a:r>
            <a:rPr lang="da-DK" dirty="0"/>
            <a:t>Udvikling</a:t>
          </a:r>
        </a:p>
      </dgm:t>
    </dgm:pt>
    <dgm:pt modelId="{988DF28B-91CE-4A12-BEE3-9465F8EA0687}" type="parTrans" cxnId="{E908CB5C-4C92-430D-8F60-57DA69BF59EE}">
      <dgm:prSet/>
      <dgm:spPr/>
      <dgm:t>
        <a:bodyPr/>
        <a:lstStyle/>
        <a:p>
          <a:endParaRPr lang="da-DK"/>
        </a:p>
      </dgm:t>
    </dgm:pt>
    <dgm:pt modelId="{E7EC2C72-6361-4072-948E-D70298AA6800}" type="sibTrans" cxnId="{E908CB5C-4C92-430D-8F60-57DA69BF59EE}">
      <dgm:prSet/>
      <dgm:spPr/>
      <dgm:t>
        <a:bodyPr/>
        <a:lstStyle/>
        <a:p>
          <a:endParaRPr lang="da-DK"/>
        </a:p>
      </dgm:t>
    </dgm:pt>
    <dgm:pt modelId="{D2E2F6CA-284F-4AB5-ADF0-D5E90EE25C3E}" type="pres">
      <dgm:prSet presAssocID="{47AB29B9-9FD5-4911-BF4A-322A8336F756}" presName="hierChild1" presStyleCnt="0">
        <dgm:presLayoutVars>
          <dgm:orgChart val="1"/>
          <dgm:chPref val="1"/>
          <dgm:dir/>
          <dgm:animOne val="branch"/>
          <dgm:animLvl val="lvl"/>
          <dgm:resizeHandles/>
        </dgm:presLayoutVars>
      </dgm:prSet>
      <dgm:spPr/>
    </dgm:pt>
    <dgm:pt modelId="{30CA3AA7-1C29-4CD9-959A-425635DEA932}" type="pres">
      <dgm:prSet presAssocID="{888DDE59-863A-44B3-9FD5-7725C36F55F3}" presName="hierRoot1" presStyleCnt="0">
        <dgm:presLayoutVars>
          <dgm:hierBranch val="init"/>
        </dgm:presLayoutVars>
      </dgm:prSet>
      <dgm:spPr/>
    </dgm:pt>
    <dgm:pt modelId="{6242FA65-4925-4DF6-A886-31B6E1F8D460}" type="pres">
      <dgm:prSet presAssocID="{888DDE59-863A-44B3-9FD5-7725C36F55F3}" presName="rootComposite1" presStyleCnt="0"/>
      <dgm:spPr/>
    </dgm:pt>
    <dgm:pt modelId="{2D894DDF-C357-4EFC-8326-2C7D08BB1740}" type="pres">
      <dgm:prSet presAssocID="{888DDE59-863A-44B3-9FD5-7725C36F55F3}" presName="rootText1" presStyleLbl="node0" presStyleIdx="0" presStyleCnt="1">
        <dgm:presLayoutVars>
          <dgm:chPref val="3"/>
        </dgm:presLayoutVars>
      </dgm:prSet>
      <dgm:spPr/>
    </dgm:pt>
    <dgm:pt modelId="{1F4C0C9F-9645-4067-AB8C-967D0410ACE4}" type="pres">
      <dgm:prSet presAssocID="{888DDE59-863A-44B3-9FD5-7725C36F55F3}" presName="rootConnector1" presStyleLbl="node1" presStyleIdx="0" presStyleCnt="0"/>
      <dgm:spPr/>
    </dgm:pt>
    <dgm:pt modelId="{3C72FC05-ECBC-4033-8AB5-EB326063B1E3}" type="pres">
      <dgm:prSet presAssocID="{888DDE59-863A-44B3-9FD5-7725C36F55F3}" presName="hierChild2" presStyleCnt="0"/>
      <dgm:spPr/>
    </dgm:pt>
    <dgm:pt modelId="{F40A74AA-9CAF-45EF-8C4A-AB42B947A418}" type="pres">
      <dgm:prSet presAssocID="{0A9E3AB5-D8C6-4196-92A1-8D58016B147C}" presName="Name37" presStyleLbl="parChTrans1D2" presStyleIdx="0" presStyleCnt="8"/>
      <dgm:spPr/>
    </dgm:pt>
    <dgm:pt modelId="{1961E317-B0EE-40A1-B5C5-240F3B73E751}" type="pres">
      <dgm:prSet presAssocID="{A025FD2C-D47A-42C2-82FD-5063CF7FA740}" presName="hierRoot2" presStyleCnt="0">
        <dgm:presLayoutVars>
          <dgm:hierBranch val="init"/>
        </dgm:presLayoutVars>
      </dgm:prSet>
      <dgm:spPr/>
    </dgm:pt>
    <dgm:pt modelId="{4E58B221-5E10-4C2C-B5B7-A84CC795DA2B}" type="pres">
      <dgm:prSet presAssocID="{A025FD2C-D47A-42C2-82FD-5063CF7FA740}" presName="rootComposite" presStyleCnt="0"/>
      <dgm:spPr/>
    </dgm:pt>
    <dgm:pt modelId="{42E737D7-24C2-4B17-9664-C5176F492B1A}" type="pres">
      <dgm:prSet presAssocID="{A025FD2C-D47A-42C2-82FD-5063CF7FA740}" presName="rootText" presStyleLbl="node2" presStyleIdx="0" presStyleCnt="5">
        <dgm:presLayoutVars>
          <dgm:chPref val="3"/>
        </dgm:presLayoutVars>
      </dgm:prSet>
      <dgm:spPr/>
    </dgm:pt>
    <dgm:pt modelId="{C943EE09-1A1C-4B62-B4C7-070BDDFEA480}" type="pres">
      <dgm:prSet presAssocID="{A025FD2C-D47A-42C2-82FD-5063CF7FA740}" presName="rootConnector" presStyleLbl="node2" presStyleIdx="0" presStyleCnt="5"/>
      <dgm:spPr/>
    </dgm:pt>
    <dgm:pt modelId="{1CB37783-7DC4-406A-8022-A96FDA4E49B9}" type="pres">
      <dgm:prSet presAssocID="{A025FD2C-D47A-42C2-82FD-5063CF7FA740}" presName="hierChild4" presStyleCnt="0"/>
      <dgm:spPr/>
    </dgm:pt>
    <dgm:pt modelId="{04CD98AD-70C2-4022-92B8-4B9406BDD1D5}" type="pres">
      <dgm:prSet presAssocID="{A025FD2C-D47A-42C2-82FD-5063CF7FA740}" presName="hierChild5" presStyleCnt="0"/>
      <dgm:spPr/>
    </dgm:pt>
    <dgm:pt modelId="{4D29F056-EE51-49E1-811C-F5EF15A14178}" type="pres">
      <dgm:prSet presAssocID="{89E8C822-3879-46B2-A0FA-9DA4B5FF8D04}" presName="Name37" presStyleLbl="parChTrans1D2" presStyleIdx="1" presStyleCnt="8"/>
      <dgm:spPr/>
    </dgm:pt>
    <dgm:pt modelId="{9D6415CE-DE4F-4CA9-80C9-8212373C2B88}" type="pres">
      <dgm:prSet presAssocID="{D0FCD762-B046-43C6-9F57-DD76B49D7A1E}" presName="hierRoot2" presStyleCnt="0">
        <dgm:presLayoutVars>
          <dgm:hierBranch val="init"/>
        </dgm:presLayoutVars>
      </dgm:prSet>
      <dgm:spPr/>
    </dgm:pt>
    <dgm:pt modelId="{22CC84CB-7FE1-449E-B9C4-0A6BE478AA47}" type="pres">
      <dgm:prSet presAssocID="{D0FCD762-B046-43C6-9F57-DD76B49D7A1E}" presName="rootComposite" presStyleCnt="0"/>
      <dgm:spPr/>
    </dgm:pt>
    <dgm:pt modelId="{05BDEAF0-9B4B-4DE7-BDAE-6F8C1CAADEE3}" type="pres">
      <dgm:prSet presAssocID="{D0FCD762-B046-43C6-9F57-DD76B49D7A1E}" presName="rootText" presStyleLbl="node2" presStyleIdx="1" presStyleCnt="5">
        <dgm:presLayoutVars>
          <dgm:chPref val="3"/>
        </dgm:presLayoutVars>
      </dgm:prSet>
      <dgm:spPr/>
    </dgm:pt>
    <dgm:pt modelId="{14D4952A-BCEF-464F-8E0B-32F2078EC802}" type="pres">
      <dgm:prSet presAssocID="{D0FCD762-B046-43C6-9F57-DD76B49D7A1E}" presName="rootConnector" presStyleLbl="node2" presStyleIdx="1" presStyleCnt="5"/>
      <dgm:spPr/>
    </dgm:pt>
    <dgm:pt modelId="{362528F8-E908-4D1B-8FAC-E6282528CB21}" type="pres">
      <dgm:prSet presAssocID="{D0FCD762-B046-43C6-9F57-DD76B49D7A1E}" presName="hierChild4" presStyleCnt="0"/>
      <dgm:spPr/>
    </dgm:pt>
    <dgm:pt modelId="{2AE5E50D-7C36-4039-B47A-6DD0FC0F9E37}" type="pres">
      <dgm:prSet presAssocID="{D0FCD762-B046-43C6-9F57-DD76B49D7A1E}" presName="hierChild5" presStyleCnt="0"/>
      <dgm:spPr/>
    </dgm:pt>
    <dgm:pt modelId="{8CCB6979-CB86-40FE-8499-F1711736AB23}" type="pres">
      <dgm:prSet presAssocID="{AE461B22-8F56-44F6-A179-E8ACE23BEE05}" presName="Name37" presStyleLbl="parChTrans1D2" presStyleIdx="2" presStyleCnt="8"/>
      <dgm:spPr/>
    </dgm:pt>
    <dgm:pt modelId="{4FAA9E0C-EFED-4D15-B232-E51D316D2686}" type="pres">
      <dgm:prSet presAssocID="{01E6DE5A-D575-4101-9282-5968954A05C9}" presName="hierRoot2" presStyleCnt="0">
        <dgm:presLayoutVars>
          <dgm:hierBranch val="init"/>
        </dgm:presLayoutVars>
      </dgm:prSet>
      <dgm:spPr/>
    </dgm:pt>
    <dgm:pt modelId="{74104FD2-3EF6-474F-BB64-7E339A50098E}" type="pres">
      <dgm:prSet presAssocID="{01E6DE5A-D575-4101-9282-5968954A05C9}" presName="rootComposite" presStyleCnt="0"/>
      <dgm:spPr/>
    </dgm:pt>
    <dgm:pt modelId="{7B4DB8D0-75D3-464D-BB75-6A2C062A53E2}" type="pres">
      <dgm:prSet presAssocID="{01E6DE5A-D575-4101-9282-5968954A05C9}" presName="rootText" presStyleLbl="node2" presStyleIdx="2" presStyleCnt="5">
        <dgm:presLayoutVars>
          <dgm:chPref val="3"/>
        </dgm:presLayoutVars>
      </dgm:prSet>
      <dgm:spPr/>
    </dgm:pt>
    <dgm:pt modelId="{9652331E-657F-40C6-BFDD-1DFF4A80EA99}" type="pres">
      <dgm:prSet presAssocID="{01E6DE5A-D575-4101-9282-5968954A05C9}" presName="rootConnector" presStyleLbl="node2" presStyleIdx="2" presStyleCnt="5"/>
      <dgm:spPr/>
    </dgm:pt>
    <dgm:pt modelId="{EC264A94-9EEA-40FC-9EC1-6B4F881DA6B1}" type="pres">
      <dgm:prSet presAssocID="{01E6DE5A-D575-4101-9282-5968954A05C9}" presName="hierChild4" presStyleCnt="0"/>
      <dgm:spPr/>
    </dgm:pt>
    <dgm:pt modelId="{1FBDFD52-6B5E-47F4-A9AA-EBEFB10E79E6}" type="pres">
      <dgm:prSet presAssocID="{01E6DE5A-D575-4101-9282-5968954A05C9}" presName="hierChild5" presStyleCnt="0"/>
      <dgm:spPr/>
    </dgm:pt>
    <dgm:pt modelId="{B834730F-CF60-496C-A192-4A1E7FC56449}" type="pres">
      <dgm:prSet presAssocID="{27DF7F3B-73A5-413D-91F7-E1DF58CF1E09}" presName="Name37" presStyleLbl="parChTrans1D2" presStyleIdx="3" presStyleCnt="8"/>
      <dgm:spPr/>
    </dgm:pt>
    <dgm:pt modelId="{FBE7EEA7-C155-4016-B78C-5848FA34E638}" type="pres">
      <dgm:prSet presAssocID="{3B35B4D7-3EAA-4AEC-BE6E-07B879A54360}" presName="hierRoot2" presStyleCnt="0">
        <dgm:presLayoutVars>
          <dgm:hierBranch val="init"/>
        </dgm:presLayoutVars>
      </dgm:prSet>
      <dgm:spPr/>
    </dgm:pt>
    <dgm:pt modelId="{DC2A5704-DDD1-4ADA-AB4A-4A22552C6790}" type="pres">
      <dgm:prSet presAssocID="{3B35B4D7-3EAA-4AEC-BE6E-07B879A54360}" presName="rootComposite" presStyleCnt="0"/>
      <dgm:spPr/>
    </dgm:pt>
    <dgm:pt modelId="{121096EA-5FDA-4BF1-A41A-F73423778515}" type="pres">
      <dgm:prSet presAssocID="{3B35B4D7-3EAA-4AEC-BE6E-07B879A54360}" presName="rootText" presStyleLbl="node2" presStyleIdx="3" presStyleCnt="5">
        <dgm:presLayoutVars>
          <dgm:chPref val="3"/>
        </dgm:presLayoutVars>
      </dgm:prSet>
      <dgm:spPr/>
    </dgm:pt>
    <dgm:pt modelId="{00A982B3-9D8B-4057-80E1-9723EE877275}" type="pres">
      <dgm:prSet presAssocID="{3B35B4D7-3EAA-4AEC-BE6E-07B879A54360}" presName="rootConnector" presStyleLbl="node2" presStyleIdx="3" presStyleCnt="5"/>
      <dgm:spPr/>
    </dgm:pt>
    <dgm:pt modelId="{F0B6C04B-2F82-49DB-8674-CE2415E7D5C9}" type="pres">
      <dgm:prSet presAssocID="{3B35B4D7-3EAA-4AEC-BE6E-07B879A54360}" presName="hierChild4" presStyleCnt="0"/>
      <dgm:spPr/>
    </dgm:pt>
    <dgm:pt modelId="{45249BF1-BFA9-4056-91A1-04960082D061}" type="pres">
      <dgm:prSet presAssocID="{3B35B4D7-3EAA-4AEC-BE6E-07B879A54360}" presName="hierChild5" presStyleCnt="0"/>
      <dgm:spPr/>
    </dgm:pt>
    <dgm:pt modelId="{DB3D2E40-2361-4AD3-95A9-195BBEBB2DA2}" type="pres">
      <dgm:prSet presAssocID="{988DF28B-91CE-4A12-BEE3-9465F8EA0687}" presName="Name37" presStyleLbl="parChTrans1D2" presStyleIdx="4" presStyleCnt="8"/>
      <dgm:spPr/>
    </dgm:pt>
    <dgm:pt modelId="{558CF464-B404-4138-A6CC-69C0182EED29}" type="pres">
      <dgm:prSet presAssocID="{5CC6F206-1869-4AE5-88D3-5A008A8FBCC3}" presName="hierRoot2" presStyleCnt="0">
        <dgm:presLayoutVars>
          <dgm:hierBranch val="init"/>
        </dgm:presLayoutVars>
      </dgm:prSet>
      <dgm:spPr/>
    </dgm:pt>
    <dgm:pt modelId="{75FA8144-1FEA-46A2-9543-79981F988945}" type="pres">
      <dgm:prSet presAssocID="{5CC6F206-1869-4AE5-88D3-5A008A8FBCC3}" presName="rootComposite" presStyleCnt="0"/>
      <dgm:spPr/>
    </dgm:pt>
    <dgm:pt modelId="{F1C4521E-FD53-4EB5-9599-3FAF30C65D7A}" type="pres">
      <dgm:prSet presAssocID="{5CC6F206-1869-4AE5-88D3-5A008A8FBCC3}" presName="rootText" presStyleLbl="node2" presStyleIdx="4" presStyleCnt="5">
        <dgm:presLayoutVars>
          <dgm:chPref val="3"/>
        </dgm:presLayoutVars>
      </dgm:prSet>
      <dgm:spPr/>
    </dgm:pt>
    <dgm:pt modelId="{C82387A2-929E-4999-92E0-07388DE1F048}" type="pres">
      <dgm:prSet presAssocID="{5CC6F206-1869-4AE5-88D3-5A008A8FBCC3}" presName="rootConnector" presStyleLbl="node2" presStyleIdx="4" presStyleCnt="5"/>
      <dgm:spPr/>
    </dgm:pt>
    <dgm:pt modelId="{1ACDA30A-9B6F-4FC5-967E-950F7702BB28}" type="pres">
      <dgm:prSet presAssocID="{5CC6F206-1869-4AE5-88D3-5A008A8FBCC3}" presName="hierChild4" presStyleCnt="0"/>
      <dgm:spPr/>
    </dgm:pt>
    <dgm:pt modelId="{A794B71A-C9EF-4DDC-AE41-28E3236C29D4}" type="pres">
      <dgm:prSet presAssocID="{5CC6F206-1869-4AE5-88D3-5A008A8FBCC3}" presName="hierChild5" presStyleCnt="0"/>
      <dgm:spPr/>
    </dgm:pt>
    <dgm:pt modelId="{D9A4131C-125A-4D4E-94C6-9E243B62A980}" type="pres">
      <dgm:prSet presAssocID="{888DDE59-863A-44B3-9FD5-7725C36F55F3}" presName="hierChild3" presStyleCnt="0"/>
      <dgm:spPr/>
    </dgm:pt>
    <dgm:pt modelId="{03906E12-9F01-4373-837F-76FA76847023}" type="pres">
      <dgm:prSet presAssocID="{ABDD648B-0162-44C6-BF7E-6090F3FA85C3}" presName="Name111" presStyleLbl="parChTrans1D2" presStyleIdx="5" presStyleCnt="8"/>
      <dgm:spPr/>
    </dgm:pt>
    <dgm:pt modelId="{956C6EE9-ECA4-4B0A-B26F-E404796F3E6B}" type="pres">
      <dgm:prSet presAssocID="{C6E7D1BE-78C9-41E5-9641-EED40176E8BD}" presName="hierRoot3" presStyleCnt="0">
        <dgm:presLayoutVars>
          <dgm:hierBranch val="init"/>
        </dgm:presLayoutVars>
      </dgm:prSet>
      <dgm:spPr/>
    </dgm:pt>
    <dgm:pt modelId="{CD05B1EB-958D-4C39-AE87-D2677FACC5C2}" type="pres">
      <dgm:prSet presAssocID="{C6E7D1BE-78C9-41E5-9641-EED40176E8BD}" presName="rootComposite3" presStyleCnt="0"/>
      <dgm:spPr/>
    </dgm:pt>
    <dgm:pt modelId="{0D22970C-510D-4F04-B151-8F08E5CA1100}" type="pres">
      <dgm:prSet presAssocID="{C6E7D1BE-78C9-41E5-9641-EED40176E8BD}" presName="rootText3" presStyleLbl="asst1" presStyleIdx="0" presStyleCnt="3">
        <dgm:presLayoutVars>
          <dgm:chPref val="3"/>
        </dgm:presLayoutVars>
      </dgm:prSet>
      <dgm:spPr/>
    </dgm:pt>
    <dgm:pt modelId="{F48B2EDF-4CBF-49F8-8ABC-8CBCB50BC91F}" type="pres">
      <dgm:prSet presAssocID="{C6E7D1BE-78C9-41E5-9641-EED40176E8BD}" presName="rootConnector3" presStyleLbl="asst1" presStyleIdx="0" presStyleCnt="3"/>
      <dgm:spPr/>
    </dgm:pt>
    <dgm:pt modelId="{3F5BF33D-3ECE-488D-A4D3-6A0F2EE452FD}" type="pres">
      <dgm:prSet presAssocID="{C6E7D1BE-78C9-41E5-9641-EED40176E8BD}" presName="hierChild6" presStyleCnt="0"/>
      <dgm:spPr/>
    </dgm:pt>
    <dgm:pt modelId="{E5BC8C05-C9FD-4D82-A749-44E10DB17AF3}" type="pres">
      <dgm:prSet presAssocID="{C6E7D1BE-78C9-41E5-9641-EED40176E8BD}" presName="hierChild7" presStyleCnt="0"/>
      <dgm:spPr/>
    </dgm:pt>
    <dgm:pt modelId="{F4C0B55A-3066-4CAC-BC52-17A0B2C8B713}" type="pres">
      <dgm:prSet presAssocID="{115A706C-7742-46CC-8922-4B4EA53B00D6}" presName="Name111" presStyleLbl="parChTrans1D2" presStyleIdx="6" presStyleCnt="8"/>
      <dgm:spPr/>
    </dgm:pt>
    <dgm:pt modelId="{CE40D1CE-E937-4064-A9AE-1E347C9F0A6A}" type="pres">
      <dgm:prSet presAssocID="{1EB258D2-C60E-44A9-BC54-5152135DDDC1}" presName="hierRoot3" presStyleCnt="0">
        <dgm:presLayoutVars>
          <dgm:hierBranch val="init"/>
        </dgm:presLayoutVars>
      </dgm:prSet>
      <dgm:spPr/>
    </dgm:pt>
    <dgm:pt modelId="{334CCFF7-D33E-4FB4-95A3-ABF81EDA5903}" type="pres">
      <dgm:prSet presAssocID="{1EB258D2-C60E-44A9-BC54-5152135DDDC1}" presName="rootComposite3" presStyleCnt="0"/>
      <dgm:spPr/>
    </dgm:pt>
    <dgm:pt modelId="{9CB17911-8CC3-406E-B514-AD59A9B5EA31}" type="pres">
      <dgm:prSet presAssocID="{1EB258D2-C60E-44A9-BC54-5152135DDDC1}" presName="rootText3" presStyleLbl="asst1" presStyleIdx="1" presStyleCnt="3">
        <dgm:presLayoutVars>
          <dgm:chPref val="3"/>
        </dgm:presLayoutVars>
      </dgm:prSet>
      <dgm:spPr/>
    </dgm:pt>
    <dgm:pt modelId="{461CCC64-096A-45B2-88A0-2BBD00B2D12D}" type="pres">
      <dgm:prSet presAssocID="{1EB258D2-C60E-44A9-BC54-5152135DDDC1}" presName="rootConnector3" presStyleLbl="asst1" presStyleIdx="1" presStyleCnt="3"/>
      <dgm:spPr/>
    </dgm:pt>
    <dgm:pt modelId="{91F47825-A84E-4117-B0E2-BA8A37112E50}" type="pres">
      <dgm:prSet presAssocID="{1EB258D2-C60E-44A9-BC54-5152135DDDC1}" presName="hierChild6" presStyleCnt="0"/>
      <dgm:spPr/>
    </dgm:pt>
    <dgm:pt modelId="{7E10DF3C-B84A-4C7E-A7D5-A8F7021F1187}" type="pres">
      <dgm:prSet presAssocID="{1EB258D2-C60E-44A9-BC54-5152135DDDC1}" presName="hierChild7" presStyleCnt="0"/>
      <dgm:spPr/>
    </dgm:pt>
    <dgm:pt modelId="{86CB4920-7C66-47BE-A374-37200B88A3D4}" type="pres">
      <dgm:prSet presAssocID="{98AC6218-2FC1-469B-A94E-FAA6D380F390}" presName="Name111" presStyleLbl="parChTrans1D2" presStyleIdx="7" presStyleCnt="8"/>
      <dgm:spPr/>
    </dgm:pt>
    <dgm:pt modelId="{6DFF850A-106A-421C-B65D-A88F9C203E9A}" type="pres">
      <dgm:prSet presAssocID="{07C6C0AA-24FC-4C9A-ACEC-CE2A0D69D1E4}" presName="hierRoot3" presStyleCnt="0">
        <dgm:presLayoutVars>
          <dgm:hierBranch val="init"/>
        </dgm:presLayoutVars>
      </dgm:prSet>
      <dgm:spPr/>
    </dgm:pt>
    <dgm:pt modelId="{E63D8911-2ADB-405A-8D88-2539221768D8}" type="pres">
      <dgm:prSet presAssocID="{07C6C0AA-24FC-4C9A-ACEC-CE2A0D69D1E4}" presName="rootComposite3" presStyleCnt="0"/>
      <dgm:spPr/>
    </dgm:pt>
    <dgm:pt modelId="{9B8B2B3A-5AFE-48D4-B448-96E7B8B21F4D}" type="pres">
      <dgm:prSet presAssocID="{07C6C0AA-24FC-4C9A-ACEC-CE2A0D69D1E4}" presName="rootText3" presStyleLbl="asst1" presStyleIdx="2" presStyleCnt="3">
        <dgm:presLayoutVars>
          <dgm:chPref val="3"/>
        </dgm:presLayoutVars>
      </dgm:prSet>
      <dgm:spPr/>
    </dgm:pt>
    <dgm:pt modelId="{FB4C2A86-688B-4F42-9C73-D7082A3C1E51}" type="pres">
      <dgm:prSet presAssocID="{07C6C0AA-24FC-4C9A-ACEC-CE2A0D69D1E4}" presName="rootConnector3" presStyleLbl="asst1" presStyleIdx="2" presStyleCnt="3"/>
      <dgm:spPr/>
    </dgm:pt>
    <dgm:pt modelId="{7A7D0FFC-35C9-4845-AC5D-30DE75F80119}" type="pres">
      <dgm:prSet presAssocID="{07C6C0AA-24FC-4C9A-ACEC-CE2A0D69D1E4}" presName="hierChild6" presStyleCnt="0"/>
      <dgm:spPr/>
    </dgm:pt>
    <dgm:pt modelId="{027CDB48-08C2-4A78-931F-FF94DD638121}" type="pres">
      <dgm:prSet presAssocID="{07C6C0AA-24FC-4C9A-ACEC-CE2A0D69D1E4}" presName="hierChild7" presStyleCnt="0"/>
      <dgm:spPr/>
    </dgm:pt>
  </dgm:ptLst>
  <dgm:cxnLst>
    <dgm:cxn modelId="{EA2A7100-D72E-49A3-8A99-44020C56F65A}" srcId="{888DDE59-863A-44B3-9FD5-7725C36F55F3}" destId="{A025FD2C-D47A-42C2-82FD-5063CF7FA740}" srcOrd="3" destOrd="0" parTransId="{0A9E3AB5-D8C6-4196-92A1-8D58016B147C}" sibTransId="{E1C1CC08-9422-462F-AC2C-D337961E4B90}"/>
    <dgm:cxn modelId="{4887930B-FD87-4B05-902B-1E93B684360E}" type="presOf" srcId="{1EB258D2-C60E-44A9-BC54-5152135DDDC1}" destId="{461CCC64-096A-45B2-88A0-2BBD00B2D12D}" srcOrd="1" destOrd="0" presId="urn:microsoft.com/office/officeart/2005/8/layout/orgChart1"/>
    <dgm:cxn modelId="{D3586A15-BA56-4EE3-9BCC-08B4D7049762}" type="presOf" srcId="{A025FD2C-D47A-42C2-82FD-5063CF7FA740}" destId="{C943EE09-1A1C-4B62-B4C7-070BDDFEA480}" srcOrd="1" destOrd="0" presId="urn:microsoft.com/office/officeart/2005/8/layout/orgChart1"/>
    <dgm:cxn modelId="{B438F219-E780-4C5E-BF35-16109CBA05EB}" type="presOf" srcId="{C6E7D1BE-78C9-41E5-9641-EED40176E8BD}" destId="{0D22970C-510D-4F04-B151-8F08E5CA1100}" srcOrd="0" destOrd="0" presId="urn:microsoft.com/office/officeart/2005/8/layout/orgChart1"/>
    <dgm:cxn modelId="{6F37DA1C-58BD-4206-BED5-566A7AE89706}" srcId="{888DDE59-863A-44B3-9FD5-7725C36F55F3}" destId="{3B35B4D7-3EAA-4AEC-BE6E-07B879A54360}" srcOrd="6" destOrd="0" parTransId="{27DF7F3B-73A5-413D-91F7-E1DF58CF1E09}" sibTransId="{6CE3E7CC-42C4-41BE-980C-C1D4F7C08AD4}"/>
    <dgm:cxn modelId="{F3D07220-B846-41FA-902B-BD8106AC6643}" type="presOf" srcId="{888DDE59-863A-44B3-9FD5-7725C36F55F3}" destId="{1F4C0C9F-9645-4067-AB8C-967D0410ACE4}" srcOrd="1" destOrd="0" presId="urn:microsoft.com/office/officeart/2005/8/layout/orgChart1"/>
    <dgm:cxn modelId="{28082A24-076D-4CB3-82F2-79BBABAF6CE0}" type="presOf" srcId="{3B35B4D7-3EAA-4AEC-BE6E-07B879A54360}" destId="{00A982B3-9D8B-4057-80E1-9723EE877275}" srcOrd="1" destOrd="0" presId="urn:microsoft.com/office/officeart/2005/8/layout/orgChart1"/>
    <dgm:cxn modelId="{A8678A2B-4669-441F-9A45-41EB286E74A7}" type="presOf" srcId="{0A9E3AB5-D8C6-4196-92A1-8D58016B147C}" destId="{F40A74AA-9CAF-45EF-8C4A-AB42B947A418}" srcOrd="0" destOrd="0" presId="urn:microsoft.com/office/officeart/2005/8/layout/orgChart1"/>
    <dgm:cxn modelId="{FEC3B82D-D967-4FF4-9DB2-BA630A237350}" srcId="{888DDE59-863A-44B3-9FD5-7725C36F55F3}" destId="{1EB258D2-C60E-44A9-BC54-5152135DDDC1}" srcOrd="1" destOrd="0" parTransId="{115A706C-7742-46CC-8922-4B4EA53B00D6}" sibTransId="{DD7EB8B8-E110-48A0-8B4B-AAB946784F62}"/>
    <dgm:cxn modelId="{1AEE842F-3C1B-48D4-8265-E42E04B37FD6}" type="presOf" srcId="{ABDD648B-0162-44C6-BF7E-6090F3FA85C3}" destId="{03906E12-9F01-4373-837F-76FA76847023}" srcOrd="0" destOrd="0" presId="urn:microsoft.com/office/officeart/2005/8/layout/orgChart1"/>
    <dgm:cxn modelId="{97A40D3F-35F2-4C6B-B2EA-6AC998CBC86E}" type="presOf" srcId="{AE461B22-8F56-44F6-A179-E8ACE23BEE05}" destId="{8CCB6979-CB86-40FE-8499-F1711736AB23}" srcOrd="0" destOrd="0" presId="urn:microsoft.com/office/officeart/2005/8/layout/orgChart1"/>
    <dgm:cxn modelId="{E908CB5C-4C92-430D-8F60-57DA69BF59EE}" srcId="{888DDE59-863A-44B3-9FD5-7725C36F55F3}" destId="{5CC6F206-1869-4AE5-88D3-5A008A8FBCC3}" srcOrd="7" destOrd="0" parTransId="{988DF28B-91CE-4A12-BEE3-9465F8EA0687}" sibTransId="{E7EC2C72-6361-4072-948E-D70298AA6800}"/>
    <dgm:cxn modelId="{097AFD66-64A3-4833-86BE-675FE6B5FE17}" type="presOf" srcId="{01E6DE5A-D575-4101-9282-5968954A05C9}" destId="{9652331E-657F-40C6-BFDD-1DFF4A80EA99}" srcOrd="1" destOrd="0" presId="urn:microsoft.com/office/officeart/2005/8/layout/orgChart1"/>
    <dgm:cxn modelId="{96930A4A-9CA3-4B4D-B33D-CD284731078F}" type="presOf" srcId="{27DF7F3B-73A5-413D-91F7-E1DF58CF1E09}" destId="{B834730F-CF60-496C-A192-4A1E7FC56449}" srcOrd="0" destOrd="0" presId="urn:microsoft.com/office/officeart/2005/8/layout/orgChart1"/>
    <dgm:cxn modelId="{95958E6D-488B-4059-8286-3423D5460767}" srcId="{47AB29B9-9FD5-4911-BF4A-322A8336F756}" destId="{888DDE59-863A-44B3-9FD5-7725C36F55F3}" srcOrd="0" destOrd="0" parTransId="{411023EE-95DE-46D8-B6C7-1B4B8C677DFC}" sibTransId="{B006AE91-ADA8-40D0-A142-16AFDBE3CDF2}"/>
    <dgm:cxn modelId="{B8F1AC74-1963-4471-9F85-F5FB7807A7C3}" type="presOf" srcId="{01E6DE5A-D575-4101-9282-5968954A05C9}" destId="{7B4DB8D0-75D3-464D-BB75-6A2C062A53E2}" srcOrd="0" destOrd="0" presId="urn:microsoft.com/office/officeart/2005/8/layout/orgChart1"/>
    <dgm:cxn modelId="{32147F59-24BF-451A-9F8C-C021354318B0}" type="presOf" srcId="{C6E7D1BE-78C9-41E5-9641-EED40176E8BD}" destId="{F48B2EDF-4CBF-49F8-8ABC-8CBCB50BC91F}" srcOrd="1" destOrd="0" presId="urn:microsoft.com/office/officeart/2005/8/layout/orgChart1"/>
    <dgm:cxn modelId="{578B217B-BA94-449A-85D5-9462415CA3F9}" type="presOf" srcId="{115A706C-7742-46CC-8922-4B4EA53B00D6}" destId="{F4C0B55A-3066-4CAC-BC52-17A0B2C8B713}" srcOrd="0" destOrd="0" presId="urn:microsoft.com/office/officeart/2005/8/layout/orgChart1"/>
    <dgm:cxn modelId="{875EA87B-8FB3-4682-BFFD-9E2685DC0005}" type="presOf" srcId="{5CC6F206-1869-4AE5-88D3-5A008A8FBCC3}" destId="{F1C4521E-FD53-4EB5-9599-3FAF30C65D7A}" srcOrd="0" destOrd="0" presId="urn:microsoft.com/office/officeart/2005/8/layout/orgChart1"/>
    <dgm:cxn modelId="{92013C80-DE56-4333-AB44-D1D4DD53F925}" type="presOf" srcId="{D0FCD762-B046-43C6-9F57-DD76B49D7A1E}" destId="{05BDEAF0-9B4B-4DE7-BDAE-6F8C1CAADEE3}" srcOrd="0" destOrd="0" presId="urn:microsoft.com/office/officeart/2005/8/layout/orgChart1"/>
    <dgm:cxn modelId="{4CD15387-D7E1-45B6-8F6E-E4FB5C910D24}" type="presOf" srcId="{A025FD2C-D47A-42C2-82FD-5063CF7FA740}" destId="{42E737D7-24C2-4B17-9664-C5176F492B1A}" srcOrd="0" destOrd="0" presId="urn:microsoft.com/office/officeart/2005/8/layout/orgChart1"/>
    <dgm:cxn modelId="{E64B218C-522B-4E95-9148-E6204E860F03}" type="presOf" srcId="{D0FCD762-B046-43C6-9F57-DD76B49D7A1E}" destId="{14D4952A-BCEF-464F-8E0B-32F2078EC802}" srcOrd="1" destOrd="0" presId="urn:microsoft.com/office/officeart/2005/8/layout/orgChart1"/>
    <dgm:cxn modelId="{D31F8395-4450-45AC-A435-A6AEA44C9190}" type="presOf" srcId="{07C6C0AA-24FC-4C9A-ACEC-CE2A0D69D1E4}" destId="{9B8B2B3A-5AFE-48D4-B448-96E7B8B21F4D}" srcOrd="0" destOrd="0" presId="urn:microsoft.com/office/officeart/2005/8/layout/orgChart1"/>
    <dgm:cxn modelId="{7A371D9A-001A-4613-9451-2903D817D963}" srcId="{888DDE59-863A-44B3-9FD5-7725C36F55F3}" destId="{07C6C0AA-24FC-4C9A-ACEC-CE2A0D69D1E4}" srcOrd="2" destOrd="0" parTransId="{98AC6218-2FC1-469B-A94E-FAA6D380F390}" sibTransId="{1686DBFF-944F-42CA-9F79-D09CEA6A1924}"/>
    <dgm:cxn modelId="{3CF6769C-C6C1-4325-A543-8DE33B086404}" type="presOf" srcId="{98AC6218-2FC1-469B-A94E-FAA6D380F390}" destId="{86CB4920-7C66-47BE-A374-37200B88A3D4}" srcOrd="0" destOrd="0" presId="urn:microsoft.com/office/officeart/2005/8/layout/orgChart1"/>
    <dgm:cxn modelId="{9C7483A1-29E1-4C8D-8666-CAF011FE7467}" type="presOf" srcId="{47AB29B9-9FD5-4911-BF4A-322A8336F756}" destId="{D2E2F6CA-284F-4AB5-ADF0-D5E90EE25C3E}" srcOrd="0" destOrd="0" presId="urn:microsoft.com/office/officeart/2005/8/layout/orgChart1"/>
    <dgm:cxn modelId="{691243A3-7230-4B83-AAE0-70C3214C5848}" srcId="{888DDE59-863A-44B3-9FD5-7725C36F55F3}" destId="{C6E7D1BE-78C9-41E5-9641-EED40176E8BD}" srcOrd="0" destOrd="0" parTransId="{ABDD648B-0162-44C6-BF7E-6090F3FA85C3}" sibTransId="{E8B53708-F306-4CF4-B2CF-820E0C30A4A0}"/>
    <dgm:cxn modelId="{5BDFC3AB-1A14-4FA0-B004-499BAF3EE233}" type="presOf" srcId="{888DDE59-863A-44B3-9FD5-7725C36F55F3}" destId="{2D894DDF-C357-4EFC-8326-2C7D08BB1740}" srcOrd="0" destOrd="0" presId="urn:microsoft.com/office/officeart/2005/8/layout/orgChart1"/>
    <dgm:cxn modelId="{2BBE08AF-43EE-4C11-B7BE-0E3AC1794D03}" type="presOf" srcId="{988DF28B-91CE-4A12-BEE3-9465F8EA0687}" destId="{DB3D2E40-2361-4AD3-95A9-195BBEBB2DA2}" srcOrd="0" destOrd="0" presId="urn:microsoft.com/office/officeart/2005/8/layout/orgChart1"/>
    <dgm:cxn modelId="{9D2BE8B1-8F83-4C61-86A2-048650D3C88D}" type="presOf" srcId="{07C6C0AA-24FC-4C9A-ACEC-CE2A0D69D1E4}" destId="{FB4C2A86-688B-4F42-9C73-D7082A3C1E51}" srcOrd="1" destOrd="0" presId="urn:microsoft.com/office/officeart/2005/8/layout/orgChart1"/>
    <dgm:cxn modelId="{0D278EB9-EE3F-4F67-8957-29E9AB1D91D8}" type="presOf" srcId="{89E8C822-3879-46B2-A0FA-9DA4B5FF8D04}" destId="{4D29F056-EE51-49E1-811C-F5EF15A14178}" srcOrd="0" destOrd="0" presId="urn:microsoft.com/office/officeart/2005/8/layout/orgChart1"/>
    <dgm:cxn modelId="{929557BB-4555-4929-B88E-B9E1B1A8D2FD}" type="presOf" srcId="{1EB258D2-C60E-44A9-BC54-5152135DDDC1}" destId="{9CB17911-8CC3-406E-B514-AD59A9B5EA31}" srcOrd="0" destOrd="0" presId="urn:microsoft.com/office/officeart/2005/8/layout/orgChart1"/>
    <dgm:cxn modelId="{CD4819D3-B9E3-4F4D-89BE-DFDB158BBD01}" srcId="{888DDE59-863A-44B3-9FD5-7725C36F55F3}" destId="{01E6DE5A-D575-4101-9282-5968954A05C9}" srcOrd="5" destOrd="0" parTransId="{AE461B22-8F56-44F6-A179-E8ACE23BEE05}" sibTransId="{029155C8-CEE6-4307-8731-0A6420CDA29B}"/>
    <dgm:cxn modelId="{EA1B9EE6-3994-46A0-8244-FE50F48D9567}" type="presOf" srcId="{5CC6F206-1869-4AE5-88D3-5A008A8FBCC3}" destId="{C82387A2-929E-4999-92E0-07388DE1F048}" srcOrd="1" destOrd="0" presId="urn:microsoft.com/office/officeart/2005/8/layout/orgChart1"/>
    <dgm:cxn modelId="{9CE116F3-D888-478C-B81A-0D6189DBB647}" type="presOf" srcId="{3B35B4D7-3EAA-4AEC-BE6E-07B879A54360}" destId="{121096EA-5FDA-4BF1-A41A-F73423778515}" srcOrd="0" destOrd="0" presId="urn:microsoft.com/office/officeart/2005/8/layout/orgChart1"/>
    <dgm:cxn modelId="{B43EB8FD-2F4B-43BA-B49A-33039F70D58A}" srcId="{888DDE59-863A-44B3-9FD5-7725C36F55F3}" destId="{D0FCD762-B046-43C6-9F57-DD76B49D7A1E}" srcOrd="4" destOrd="0" parTransId="{89E8C822-3879-46B2-A0FA-9DA4B5FF8D04}" sibTransId="{227E18CF-9D47-4E2D-BAB9-0A997F53EDF1}"/>
    <dgm:cxn modelId="{A3E04661-A7C8-4263-8E55-5C993A156FD3}" type="presParOf" srcId="{D2E2F6CA-284F-4AB5-ADF0-D5E90EE25C3E}" destId="{30CA3AA7-1C29-4CD9-959A-425635DEA932}" srcOrd="0" destOrd="0" presId="urn:microsoft.com/office/officeart/2005/8/layout/orgChart1"/>
    <dgm:cxn modelId="{EF19AFE0-31B5-42CC-AA23-E26DF6C24094}" type="presParOf" srcId="{30CA3AA7-1C29-4CD9-959A-425635DEA932}" destId="{6242FA65-4925-4DF6-A886-31B6E1F8D460}" srcOrd="0" destOrd="0" presId="urn:microsoft.com/office/officeart/2005/8/layout/orgChart1"/>
    <dgm:cxn modelId="{90CCD592-33A0-4942-8BFE-F325C41CFC3B}" type="presParOf" srcId="{6242FA65-4925-4DF6-A886-31B6E1F8D460}" destId="{2D894DDF-C357-4EFC-8326-2C7D08BB1740}" srcOrd="0" destOrd="0" presId="urn:microsoft.com/office/officeart/2005/8/layout/orgChart1"/>
    <dgm:cxn modelId="{07BEC9E2-BE30-4BBE-8E5E-3DC0C32156D7}" type="presParOf" srcId="{6242FA65-4925-4DF6-A886-31B6E1F8D460}" destId="{1F4C0C9F-9645-4067-AB8C-967D0410ACE4}" srcOrd="1" destOrd="0" presId="urn:microsoft.com/office/officeart/2005/8/layout/orgChart1"/>
    <dgm:cxn modelId="{1E48625F-D53E-426F-81D4-1B2423B7E67F}" type="presParOf" srcId="{30CA3AA7-1C29-4CD9-959A-425635DEA932}" destId="{3C72FC05-ECBC-4033-8AB5-EB326063B1E3}" srcOrd="1" destOrd="0" presId="urn:microsoft.com/office/officeart/2005/8/layout/orgChart1"/>
    <dgm:cxn modelId="{AC7E7B32-D7E7-4B52-BCDF-7F42D47606CE}" type="presParOf" srcId="{3C72FC05-ECBC-4033-8AB5-EB326063B1E3}" destId="{F40A74AA-9CAF-45EF-8C4A-AB42B947A418}" srcOrd="0" destOrd="0" presId="urn:microsoft.com/office/officeart/2005/8/layout/orgChart1"/>
    <dgm:cxn modelId="{939EBFAF-0A85-4366-9BFC-C895DA3FB054}" type="presParOf" srcId="{3C72FC05-ECBC-4033-8AB5-EB326063B1E3}" destId="{1961E317-B0EE-40A1-B5C5-240F3B73E751}" srcOrd="1" destOrd="0" presId="urn:microsoft.com/office/officeart/2005/8/layout/orgChart1"/>
    <dgm:cxn modelId="{F7B84975-E586-46B2-8034-5146CDB844E5}" type="presParOf" srcId="{1961E317-B0EE-40A1-B5C5-240F3B73E751}" destId="{4E58B221-5E10-4C2C-B5B7-A84CC795DA2B}" srcOrd="0" destOrd="0" presId="urn:microsoft.com/office/officeart/2005/8/layout/orgChart1"/>
    <dgm:cxn modelId="{B6EB782E-61B6-4ADA-860E-A3BB1CFD63C7}" type="presParOf" srcId="{4E58B221-5E10-4C2C-B5B7-A84CC795DA2B}" destId="{42E737D7-24C2-4B17-9664-C5176F492B1A}" srcOrd="0" destOrd="0" presId="urn:microsoft.com/office/officeart/2005/8/layout/orgChart1"/>
    <dgm:cxn modelId="{46E0D6BC-AD4C-4156-9B40-ECB2B90DF370}" type="presParOf" srcId="{4E58B221-5E10-4C2C-B5B7-A84CC795DA2B}" destId="{C943EE09-1A1C-4B62-B4C7-070BDDFEA480}" srcOrd="1" destOrd="0" presId="urn:microsoft.com/office/officeart/2005/8/layout/orgChart1"/>
    <dgm:cxn modelId="{D510BF30-E1E3-4F60-8D33-43A138ADFB4A}" type="presParOf" srcId="{1961E317-B0EE-40A1-B5C5-240F3B73E751}" destId="{1CB37783-7DC4-406A-8022-A96FDA4E49B9}" srcOrd="1" destOrd="0" presId="urn:microsoft.com/office/officeart/2005/8/layout/orgChart1"/>
    <dgm:cxn modelId="{FDF14C98-F888-403F-87E3-594DF6E95817}" type="presParOf" srcId="{1961E317-B0EE-40A1-B5C5-240F3B73E751}" destId="{04CD98AD-70C2-4022-92B8-4B9406BDD1D5}" srcOrd="2" destOrd="0" presId="urn:microsoft.com/office/officeart/2005/8/layout/orgChart1"/>
    <dgm:cxn modelId="{C6A525B1-C46A-45EC-91CD-A7E25B601DA6}" type="presParOf" srcId="{3C72FC05-ECBC-4033-8AB5-EB326063B1E3}" destId="{4D29F056-EE51-49E1-811C-F5EF15A14178}" srcOrd="2" destOrd="0" presId="urn:microsoft.com/office/officeart/2005/8/layout/orgChart1"/>
    <dgm:cxn modelId="{7F0724D0-7AEB-4DF8-8CEF-C7EB7C3B35B3}" type="presParOf" srcId="{3C72FC05-ECBC-4033-8AB5-EB326063B1E3}" destId="{9D6415CE-DE4F-4CA9-80C9-8212373C2B88}" srcOrd="3" destOrd="0" presId="urn:microsoft.com/office/officeart/2005/8/layout/orgChart1"/>
    <dgm:cxn modelId="{5ADF272B-8BB9-47E3-A420-91459A666709}" type="presParOf" srcId="{9D6415CE-DE4F-4CA9-80C9-8212373C2B88}" destId="{22CC84CB-7FE1-449E-B9C4-0A6BE478AA47}" srcOrd="0" destOrd="0" presId="urn:microsoft.com/office/officeart/2005/8/layout/orgChart1"/>
    <dgm:cxn modelId="{C3EFC3F0-DE14-4B7B-8470-F8B85ABD8B7E}" type="presParOf" srcId="{22CC84CB-7FE1-449E-B9C4-0A6BE478AA47}" destId="{05BDEAF0-9B4B-4DE7-BDAE-6F8C1CAADEE3}" srcOrd="0" destOrd="0" presId="urn:microsoft.com/office/officeart/2005/8/layout/orgChart1"/>
    <dgm:cxn modelId="{FBF8D706-9B30-433F-8701-F00B9910B882}" type="presParOf" srcId="{22CC84CB-7FE1-449E-B9C4-0A6BE478AA47}" destId="{14D4952A-BCEF-464F-8E0B-32F2078EC802}" srcOrd="1" destOrd="0" presId="urn:microsoft.com/office/officeart/2005/8/layout/orgChart1"/>
    <dgm:cxn modelId="{3E5313A8-D34C-4B48-97B5-05D09390AD23}" type="presParOf" srcId="{9D6415CE-DE4F-4CA9-80C9-8212373C2B88}" destId="{362528F8-E908-4D1B-8FAC-E6282528CB21}" srcOrd="1" destOrd="0" presId="urn:microsoft.com/office/officeart/2005/8/layout/orgChart1"/>
    <dgm:cxn modelId="{4D25079E-358F-4DED-A0CB-DBA51F245CDC}" type="presParOf" srcId="{9D6415CE-DE4F-4CA9-80C9-8212373C2B88}" destId="{2AE5E50D-7C36-4039-B47A-6DD0FC0F9E37}" srcOrd="2" destOrd="0" presId="urn:microsoft.com/office/officeart/2005/8/layout/orgChart1"/>
    <dgm:cxn modelId="{C7DC946B-27D9-4773-9F09-344D05B106BF}" type="presParOf" srcId="{3C72FC05-ECBC-4033-8AB5-EB326063B1E3}" destId="{8CCB6979-CB86-40FE-8499-F1711736AB23}" srcOrd="4" destOrd="0" presId="urn:microsoft.com/office/officeart/2005/8/layout/orgChart1"/>
    <dgm:cxn modelId="{F3649ABA-EAF1-4CA5-AFF2-CC3C163433D4}" type="presParOf" srcId="{3C72FC05-ECBC-4033-8AB5-EB326063B1E3}" destId="{4FAA9E0C-EFED-4D15-B232-E51D316D2686}" srcOrd="5" destOrd="0" presId="urn:microsoft.com/office/officeart/2005/8/layout/orgChart1"/>
    <dgm:cxn modelId="{05588D1B-E140-4A8D-994F-A02A0C025E62}" type="presParOf" srcId="{4FAA9E0C-EFED-4D15-B232-E51D316D2686}" destId="{74104FD2-3EF6-474F-BB64-7E339A50098E}" srcOrd="0" destOrd="0" presId="urn:microsoft.com/office/officeart/2005/8/layout/orgChart1"/>
    <dgm:cxn modelId="{E7202D55-F414-45F4-9591-4428942E7FAB}" type="presParOf" srcId="{74104FD2-3EF6-474F-BB64-7E339A50098E}" destId="{7B4DB8D0-75D3-464D-BB75-6A2C062A53E2}" srcOrd="0" destOrd="0" presId="urn:microsoft.com/office/officeart/2005/8/layout/orgChart1"/>
    <dgm:cxn modelId="{9F971C4C-B337-4B8C-AFA2-ACDA720BA25F}" type="presParOf" srcId="{74104FD2-3EF6-474F-BB64-7E339A50098E}" destId="{9652331E-657F-40C6-BFDD-1DFF4A80EA99}" srcOrd="1" destOrd="0" presId="urn:microsoft.com/office/officeart/2005/8/layout/orgChart1"/>
    <dgm:cxn modelId="{8D4E4138-C31E-4E19-9092-66228BC07F78}" type="presParOf" srcId="{4FAA9E0C-EFED-4D15-B232-E51D316D2686}" destId="{EC264A94-9EEA-40FC-9EC1-6B4F881DA6B1}" srcOrd="1" destOrd="0" presId="urn:microsoft.com/office/officeart/2005/8/layout/orgChart1"/>
    <dgm:cxn modelId="{03F440A5-B1D4-4442-B29B-5DDE82242F2E}" type="presParOf" srcId="{4FAA9E0C-EFED-4D15-B232-E51D316D2686}" destId="{1FBDFD52-6B5E-47F4-A9AA-EBEFB10E79E6}" srcOrd="2" destOrd="0" presId="urn:microsoft.com/office/officeart/2005/8/layout/orgChart1"/>
    <dgm:cxn modelId="{304D3351-31EA-4BB2-BEB1-6FABB8943882}" type="presParOf" srcId="{3C72FC05-ECBC-4033-8AB5-EB326063B1E3}" destId="{B834730F-CF60-496C-A192-4A1E7FC56449}" srcOrd="6" destOrd="0" presId="urn:microsoft.com/office/officeart/2005/8/layout/orgChart1"/>
    <dgm:cxn modelId="{FE4162BD-EB21-4AF2-9CA4-C3DD4D41D247}" type="presParOf" srcId="{3C72FC05-ECBC-4033-8AB5-EB326063B1E3}" destId="{FBE7EEA7-C155-4016-B78C-5848FA34E638}" srcOrd="7" destOrd="0" presId="urn:microsoft.com/office/officeart/2005/8/layout/orgChart1"/>
    <dgm:cxn modelId="{D7827166-05BE-4183-BA02-301F0D80DFFA}" type="presParOf" srcId="{FBE7EEA7-C155-4016-B78C-5848FA34E638}" destId="{DC2A5704-DDD1-4ADA-AB4A-4A22552C6790}" srcOrd="0" destOrd="0" presId="urn:microsoft.com/office/officeart/2005/8/layout/orgChart1"/>
    <dgm:cxn modelId="{CF84A9C7-8C30-4EDF-9A98-193D6B1F6FD2}" type="presParOf" srcId="{DC2A5704-DDD1-4ADA-AB4A-4A22552C6790}" destId="{121096EA-5FDA-4BF1-A41A-F73423778515}" srcOrd="0" destOrd="0" presId="urn:microsoft.com/office/officeart/2005/8/layout/orgChart1"/>
    <dgm:cxn modelId="{D374AA83-8586-4422-9569-709AC9B9513C}" type="presParOf" srcId="{DC2A5704-DDD1-4ADA-AB4A-4A22552C6790}" destId="{00A982B3-9D8B-4057-80E1-9723EE877275}" srcOrd="1" destOrd="0" presId="urn:microsoft.com/office/officeart/2005/8/layout/orgChart1"/>
    <dgm:cxn modelId="{1FDA6266-6CCF-4BD2-8479-672576EBAA5F}" type="presParOf" srcId="{FBE7EEA7-C155-4016-B78C-5848FA34E638}" destId="{F0B6C04B-2F82-49DB-8674-CE2415E7D5C9}" srcOrd="1" destOrd="0" presId="urn:microsoft.com/office/officeart/2005/8/layout/orgChart1"/>
    <dgm:cxn modelId="{D489A4CB-B38C-4624-83F8-A5550C4C77B3}" type="presParOf" srcId="{FBE7EEA7-C155-4016-B78C-5848FA34E638}" destId="{45249BF1-BFA9-4056-91A1-04960082D061}" srcOrd="2" destOrd="0" presId="urn:microsoft.com/office/officeart/2005/8/layout/orgChart1"/>
    <dgm:cxn modelId="{F8BA3161-CE7A-4174-B2B0-BC7C839A2F15}" type="presParOf" srcId="{3C72FC05-ECBC-4033-8AB5-EB326063B1E3}" destId="{DB3D2E40-2361-4AD3-95A9-195BBEBB2DA2}" srcOrd="8" destOrd="0" presId="urn:microsoft.com/office/officeart/2005/8/layout/orgChart1"/>
    <dgm:cxn modelId="{3973EC8E-53F2-4F19-9989-DE86D46B42AB}" type="presParOf" srcId="{3C72FC05-ECBC-4033-8AB5-EB326063B1E3}" destId="{558CF464-B404-4138-A6CC-69C0182EED29}" srcOrd="9" destOrd="0" presId="urn:microsoft.com/office/officeart/2005/8/layout/orgChart1"/>
    <dgm:cxn modelId="{6CF97469-FA6B-4E1E-BAD5-3106AB5F0B93}" type="presParOf" srcId="{558CF464-B404-4138-A6CC-69C0182EED29}" destId="{75FA8144-1FEA-46A2-9543-79981F988945}" srcOrd="0" destOrd="0" presId="urn:microsoft.com/office/officeart/2005/8/layout/orgChart1"/>
    <dgm:cxn modelId="{7B51DAD7-F1A3-4849-B79C-65A829B03165}" type="presParOf" srcId="{75FA8144-1FEA-46A2-9543-79981F988945}" destId="{F1C4521E-FD53-4EB5-9599-3FAF30C65D7A}" srcOrd="0" destOrd="0" presId="urn:microsoft.com/office/officeart/2005/8/layout/orgChart1"/>
    <dgm:cxn modelId="{7AF58FA8-1442-4A57-B332-EE28BCFB1FA4}" type="presParOf" srcId="{75FA8144-1FEA-46A2-9543-79981F988945}" destId="{C82387A2-929E-4999-92E0-07388DE1F048}" srcOrd="1" destOrd="0" presId="urn:microsoft.com/office/officeart/2005/8/layout/orgChart1"/>
    <dgm:cxn modelId="{2420BE02-CC83-4E0E-8B4E-E41C0E0BC395}" type="presParOf" srcId="{558CF464-B404-4138-A6CC-69C0182EED29}" destId="{1ACDA30A-9B6F-4FC5-967E-950F7702BB28}" srcOrd="1" destOrd="0" presId="urn:microsoft.com/office/officeart/2005/8/layout/orgChart1"/>
    <dgm:cxn modelId="{F59B5E98-1CB3-4945-99CC-7E1F3E33E0DF}" type="presParOf" srcId="{558CF464-B404-4138-A6CC-69C0182EED29}" destId="{A794B71A-C9EF-4DDC-AE41-28E3236C29D4}" srcOrd="2" destOrd="0" presId="urn:microsoft.com/office/officeart/2005/8/layout/orgChart1"/>
    <dgm:cxn modelId="{636A8B53-F36F-467C-A0E7-DB87E4AAE5FA}" type="presParOf" srcId="{30CA3AA7-1C29-4CD9-959A-425635DEA932}" destId="{D9A4131C-125A-4D4E-94C6-9E243B62A980}" srcOrd="2" destOrd="0" presId="urn:microsoft.com/office/officeart/2005/8/layout/orgChart1"/>
    <dgm:cxn modelId="{C6D00F6E-F4E3-4061-BFC3-86C2BFF4D34E}" type="presParOf" srcId="{D9A4131C-125A-4D4E-94C6-9E243B62A980}" destId="{03906E12-9F01-4373-837F-76FA76847023}" srcOrd="0" destOrd="0" presId="urn:microsoft.com/office/officeart/2005/8/layout/orgChart1"/>
    <dgm:cxn modelId="{D92F9508-33FE-4D74-8395-086119B9BB0F}" type="presParOf" srcId="{D9A4131C-125A-4D4E-94C6-9E243B62A980}" destId="{956C6EE9-ECA4-4B0A-B26F-E404796F3E6B}" srcOrd="1" destOrd="0" presId="urn:microsoft.com/office/officeart/2005/8/layout/orgChart1"/>
    <dgm:cxn modelId="{0A0C1342-EA96-4067-A6BD-82F20C86C883}" type="presParOf" srcId="{956C6EE9-ECA4-4B0A-B26F-E404796F3E6B}" destId="{CD05B1EB-958D-4C39-AE87-D2677FACC5C2}" srcOrd="0" destOrd="0" presId="urn:microsoft.com/office/officeart/2005/8/layout/orgChart1"/>
    <dgm:cxn modelId="{59894D7E-E84E-4566-BAB8-5BB54899FAA7}" type="presParOf" srcId="{CD05B1EB-958D-4C39-AE87-D2677FACC5C2}" destId="{0D22970C-510D-4F04-B151-8F08E5CA1100}" srcOrd="0" destOrd="0" presId="urn:microsoft.com/office/officeart/2005/8/layout/orgChart1"/>
    <dgm:cxn modelId="{D1E87A25-664E-4543-AAFE-20D87E5AB2AC}" type="presParOf" srcId="{CD05B1EB-958D-4C39-AE87-D2677FACC5C2}" destId="{F48B2EDF-4CBF-49F8-8ABC-8CBCB50BC91F}" srcOrd="1" destOrd="0" presId="urn:microsoft.com/office/officeart/2005/8/layout/orgChart1"/>
    <dgm:cxn modelId="{1E692A51-5796-4F6D-BC9F-4C1F0AE7DF86}" type="presParOf" srcId="{956C6EE9-ECA4-4B0A-B26F-E404796F3E6B}" destId="{3F5BF33D-3ECE-488D-A4D3-6A0F2EE452FD}" srcOrd="1" destOrd="0" presId="urn:microsoft.com/office/officeart/2005/8/layout/orgChart1"/>
    <dgm:cxn modelId="{FFAE6946-4D2F-4AB2-9ABA-BE5289E78132}" type="presParOf" srcId="{956C6EE9-ECA4-4B0A-B26F-E404796F3E6B}" destId="{E5BC8C05-C9FD-4D82-A749-44E10DB17AF3}" srcOrd="2" destOrd="0" presId="urn:microsoft.com/office/officeart/2005/8/layout/orgChart1"/>
    <dgm:cxn modelId="{6E605A25-0096-4424-8EBB-645E9729EE85}" type="presParOf" srcId="{D9A4131C-125A-4D4E-94C6-9E243B62A980}" destId="{F4C0B55A-3066-4CAC-BC52-17A0B2C8B713}" srcOrd="2" destOrd="0" presId="urn:microsoft.com/office/officeart/2005/8/layout/orgChart1"/>
    <dgm:cxn modelId="{99FAD821-4230-4C64-93D6-AE55D0E303D9}" type="presParOf" srcId="{D9A4131C-125A-4D4E-94C6-9E243B62A980}" destId="{CE40D1CE-E937-4064-A9AE-1E347C9F0A6A}" srcOrd="3" destOrd="0" presId="urn:microsoft.com/office/officeart/2005/8/layout/orgChart1"/>
    <dgm:cxn modelId="{6943ED3B-CBEA-4F02-B898-F0CCC352AE8C}" type="presParOf" srcId="{CE40D1CE-E937-4064-A9AE-1E347C9F0A6A}" destId="{334CCFF7-D33E-4FB4-95A3-ABF81EDA5903}" srcOrd="0" destOrd="0" presId="urn:microsoft.com/office/officeart/2005/8/layout/orgChart1"/>
    <dgm:cxn modelId="{1133E070-519E-4981-9A42-6CB2979064CD}" type="presParOf" srcId="{334CCFF7-D33E-4FB4-95A3-ABF81EDA5903}" destId="{9CB17911-8CC3-406E-B514-AD59A9B5EA31}" srcOrd="0" destOrd="0" presId="urn:microsoft.com/office/officeart/2005/8/layout/orgChart1"/>
    <dgm:cxn modelId="{AAB5EBE2-F4BD-4680-A0E7-9CEB10578EC7}" type="presParOf" srcId="{334CCFF7-D33E-4FB4-95A3-ABF81EDA5903}" destId="{461CCC64-096A-45B2-88A0-2BBD00B2D12D}" srcOrd="1" destOrd="0" presId="urn:microsoft.com/office/officeart/2005/8/layout/orgChart1"/>
    <dgm:cxn modelId="{D86404FE-74C2-44B7-B2AC-BE49F7D43ED3}" type="presParOf" srcId="{CE40D1CE-E937-4064-A9AE-1E347C9F0A6A}" destId="{91F47825-A84E-4117-B0E2-BA8A37112E50}" srcOrd="1" destOrd="0" presId="urn:microsoft.com/office/officeart/2005/8/layout/orgChart1"/>
    <dgm:cxn modelId="{A5F8955E-45C4-45B2-A5CB-5558FE0308EB}" type="presParOf" srcId="{CE40D1CE-E937-4064-A9AE-1E347C9F0A6A}" destId="{7E10DF3C-B84A-4C7E-A7D5-A8F7021F1187}" srcOrd="2" destOrd="0" presId="urn:microsoft.com/office/officeart/2005/8/layout/orgChart1"/>
    <dgm:cxn modelId="{A87428A3-6012-4D4C-852A-22534016051B}" type="presParOf" srcId="{D9A4131C-125A-4D4E-94C6-9E243B62A980}" destId="{86CB4920-7C66-47BE-A374-37200B88A3D4}" srcOrd="4" destOrd="0" presId="urn:microsoft.com/office/officeart/2005/8/layout/orgChart1"/>
    <dgm:cxn modelId="{5135D1DF-76FB-49C8-A817-5950DBEF5008}" type="presParOf" srcId="{D9A4131C-125A-4D4E-94C6-9E243B62A980}" destId="{6DFF850A-106A-421C-B65D-A88F9C203E9A}" srcOrd="5" destOrd="0" presId="urn:microsoft.com/office/officeart/2005/8/layout/orgChart1"/>
    <dgm:cxn modelId="{4283054B-B97E-4EE9-A3EB-1C7AABC8E203}" type="presParOf" srcId="{6DFF850A-106A-421C-B65D-A88F9C203E9A}" destId="{E63D8911-2ADB-405A-8D88-2539221768D8}" srcOrd="0" destOrd="0" presId="urn:microsoft.com/office/officeart/2005/8/layout/orgChart1"/>
    <dgm:cxn modelId="{54ABE7FA-9207-486C-B2DE-04FD59F0F7E4}" type="presParOf" srcId="{E63D8911-2ADB-405A-8D88-2539221768D8}" destId="{9B8B2B3A-5AFE-48D4-B448-96E7B8B21F4D}" srcOrd="0" destOrd="0" presId="urn:microsoft.com/office/officeart/2005/8/layout/orgChart1"/>
    <dgm:cxn modelId="{FBF2EF58-01B4-414D-A309-1E83A40DB481}" type="presParOf" srcId="{E63D8911-2ADB-405A-8D88-2539221768D8}" destId="{FB4C2A86-688B-4F42-9C73-D7082A3C1E51}" srcOrd="1" destOrd="0" presId="urn:microsoft.com/office/officeart/2005/8/layout/orgChart1"/>
    <dgm:cxn modelId="{DF92CE39-CBAC-4650-AB04-62C94D09B12C}" type="presParOf" srcId="{6DFF850A-106A-421C-B65D-A88F9C203E9A}" destId="{7A7D0FFC-35C9-4845-AC5D-30DE75F80119}" srcOrd="1" destOrd="0" presId="urn:microsoft.com/office/officeart/2005/8/layout/orgChart1"/>
    <dgm:cxn modelId="{217AF082-0AAB-453A-8162-D12EE4C2152A}" type="presParOf" srcId="{6DFF850A-106A-421C-B65D-A88F9C203E9A}" destId="{027CDB48-08C2-4A78-931F-FF94DD638121}" srcOrd="2" destOrd="0" presId="urn:microsoft.com/office/officeart/2005/8/layout/orgChart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C6FBA-A6E3-4035-BABA-DDBD976B57DF}">
      <dsp:nvSpPr>
        <dsp:cNvPr id="0" name=""/>
        <dsp:cNvSpPr/>
      </dsp:nvSpPr>
      <dsp:spPr>
        <a:xfrm>
          <a:off x="5257800" y="836846"/>
          <a:ext cx="175554" cy="1956175"/>
        </a:xfrm>
        <a:custGeom>
          <a:avLst/>
          <a:gdLst/>
          <a:ahLst/>
          <a:cxnLst/>
          <a:rect l="0" t="0" r="0" b="0"/>
          <a:pathLst>
            <a:path>
              <a:moveTo>
                <a:pt x="0" y="0"/>
              </a:moveTo>
              <a:lnTo>
                <a:pt x="0" y="1956175"/>
              </a:lnTo>
              <a:lnTo>
                <a:pt x="175554" y="1956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B4920-7C66-47BE-A374-37200B88A3D4}">
      <dsp:nvSpPr>
        <dsp:cNvPr id="0" name=""/>
        <dsp:cNvSpPr/>
      </dsp:nvSpPr>
      <dsp:spPr>
        <a:xfrm>
          <a:off x="5082245" y="836846"/>
          <a:ext cx="175554" cy="1956175"/>
        </a:xfrm>
        <a:custGeom>
          <a:avLst/>
          <a:gdLst/>
          <a:ahLst/>
          <a:cxnLst/>
          <a:rect l="0" t="0" r="0" b="0"/>
          <a:pathLst>
            <a:path>
              <a:moveTo>
                <a:pt x="175554" y="0"/>
              </a:moveTo>
              <a:lnTo>
                <a:pt x="175554" y="1956175"/>
              </a:lnTo>
              <a:lnTo>
                <a:pt x="0" y="1956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0B55A-3066-4CAC-BC52-17A0B2C8B713}">
      <dsp:nvSpPr>
        <dsp:cNvPr id="0" name=""/>
        <dsp:cNvSpPr/>
      </dsp:nvSpPr>
      <dsp:spPr>
        <a:xfrm>
          <a:off x="5257800" y="836846"/>
          <a:ext cx="175554" cy="769094"/>
        </a:xfrm>
        <a:custGeom>
          <a:avLst/>
          <a:gdLst/>
          <a:ahLst/>
          <a:cxnLst/>
          <a:rect l="0" t="0" r="0" b="0"/>
          <a:pathLst>
            <a:path>
              <a:moveTo>
                <a:pt x="0" y="0"/>
              </a:moveTo>
              <a:lnTo>
                <a:pt x="0" y="769094"/>
              </a:lnTo>
              <a:lnTo>
                <a:pt x="175554" y="76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906E12-9F01-4373-837F-76FA76847023}">
      <dsp:nvSpPr>
        <dsp:cNvPr id="0" name=""/>
        <dsp:cNvSpPr/>
      </dsp:nvSpPr>
      <dsp:spPr>
        <a:xfrm>
          <a:off x="5082245" y="836846"/>
          <a:ext cx="175554" cy="769094"/>
        </a:xfrm>
        <a:custGeom>
          <a:avLst/>
          <a:gdLst/>
          <a:ahLst/>
          <a:cxnLst/>
          <a:rect l="0" t="0" r="0" b="0"/>
          <a:pathLst>
            <a:path>
              <a:moveTo>
                <a:pt x="175554" y="0"/>
              </a:moveTo>
              <a:lnTo>
                <a:pt x="175554" y="769094"/>
              </a:lnTo>
              <a:lnTo>
                <a:pt x="0" y="76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D2E40-2361-4AD3-95A9-195BBEBB2DA2}">
      <dsp:nvSpPr>
        <dsp:cNvPr id="0" name=""/>
        <dsp:cNvSpPr/>
      </dsp:nvSpPr>
      <dsp:spPr>
        <a:xfrm>
          <a:off x="5257800" y="836846"/>
          <a:ext cx="4046105" cy="2725269"/>
        </a:xfrm>
        <a:custGeom>
          <a:avLst/>
          <a:gdLst/>
          <a:ahLst/>
          <a:cxnLst/>
          <a:rect l="0" t="0" r="0" b="0"/>
          <a:pathLst>
            <a:path>
              <a:moveTo>
                <a:pt x="0" y="0"/>
              </a:moveTo>
              <a:lnTo>
                <a:pt x="0" y="2549715"/>
              </a:lnTo>
              <a:lnTo>
                <a:pt x="4046105" y="2549715"/>
              </a:lnTo>
              <a:lnTo>
                <a:pt x="4046105"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4730F-CF60-496C-A192-4A1E7FC56449}">
      <dsp:nvSpPr>
        <dsp:cNvPr id="0" name=""/>
        <dsp:cNvSpPr/>
      </dsp:nvSpPr>
      <dsp:spPr>
        <a:xfrm>
          <a:off x="5257800" y="836846"/>
          <a:ext cx="2023052" cy="2725269"/>
        </a:xfrm>
        <a:custGeom>
          <a:avLst/>
          <a:gdLst/>
          <a:ahLst/>
          <a:cxnLst/>
          <a:rect l="0" t="0" r="0" b="0"/>
          <a:pathLst>
            <a:path>
              <a:moveTo>
                <a:pt x="0" y="0"/>
              </a:moveTo>
              <a:lnTo>
                <a:pt x="0" y="2549715"/>
              </a:lnTo>
              <a:lnTo>
                <a:pt x="2023052" y="2549715"/>
              </a:lnTo>
              <a:lnTo>
                <a:pt x="2023052"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CB6979-CB86-40FE-8499-F1711736AB23}">
      <dsp:nvSpPr>
        <dsp:cNvPr id="0" name=""/>
        <dsp:cNvSpPr/>
      </dsp:nvSpPr>
      <dsp:spPr>
        <a:xfrm>
          <a:off x="5212079" y="836846"/>
          <a:ext cx="91440" cy="2725269"/>
        </a:xfrm>
        <a:custGeom>
          <a:avLst/>
          <a:gdLst/>
          <a:ahLst/>
          <a:cxnLst/>
          <a:rect l="0" t="0" r="0" b="0"/>
          <a:pathLst>
            <a:path>
              <a:moveTo>
                <a:pt x="45720" y="0"/>
              </a:moveTo>
              <a:lnTo>
                <a:pt x="4572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9F056-EE51-49E1-811C-F5EF15A14178}">
      <dsp:nvSpPr>
        <dsp:cNvPr id="0" name=""/>
        <dsp:cNvSpPr/>
      </dsp:nvSpPr>
      <dsp:spPr>
        <a:xfrm>
          <a:off x="3234747" y="836846"/>
          <a:ext cx="2023052" cy="2725269"/>
        </a:xfrm>
        <a:custGeom>
          <a:avLst/>
          <a:gdLst/>
          <a:ahLst/>
          <a:cxnLst/>
          <a:rect l="0" t="0" r="0" b="0"/>
          <a:pathLst>
            <a:path>
              <a:moveTo>
                <a:pt x="2023052" y="0"/>
              </a:moveTo>
              <a:lnTo>
                <a:pt x="2023052" y="2549715"/>
              </a:lnTo>
              <a:lnTo>
                <a:pt x="0" y="2549715"/>
              </a:lnTo>
              <a:lnTo>
                <a:pt x="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A74AA-9CAF-45EF-8C4A-AB42B947A418}">
      <dsp:nvSpPr>
        <dsp:cNvPr id="0" name=""/>
        <dsp:cNvSpPr/>
      </dsp:nvSpPr>
      <dsp:spPr>
        <a:xfrm>
          <a:off x="1211694" y="836846"/>
          <a:ext cx="4046105" cy="2725269"/>
        </a:xfrm>
        <a:custGeom>
          <a:avLst/>
          <a:gdLst/>
          <a:ahLst/>
          <a:cxnLst/>
          <a:rect l="0" t="0" r="0" b="0"/>
          <a:pathLst>
            <a:path>
              <a:moveTo>
                <a:pt x="4046105" y="0"/>
              </a:moveTo>
              <a:lnTo>
                <a:pt x="4046105" y="2549715"/>
              </a:lnTo>
              <a:lnTo>
                <a:pt x="0" y="2549715"/>
              </a:lnTo>
              <a:lnTo>
                <a:pt x="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94DDF-C357-4EFC-8326-2C7D08BB1740}">
      <dsp:nvSpPr>
        <dsp:cNvPr id="0" name=""/>
        <dsp:cNvSpPr/>
      </dsp:nvSpPr>
      <dsp:spPr>
        <a:xfrm>
          <a:off x="4421827" y="874"/>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Direktør</a:t>
          </a:r>
        </a:p>
      </dsp:txBody>
      <dsp:txXfrm>
        <a:off x="4421827" y="874"/>
        <a:ext cx="1671944" cy="835972"/>
      </dsp:txXfrm>
    </dsp:sp>
    <dsp:sp modelId="{42E737D7-24C2-4B17-9664-C5176F492B1A}">
      <dsp:nvSpPr>
        <dsp:cNvPr id="0" name=""/>
        <dsp:cNvSpPr/>
      </dsp:nvSpPr>
      <dsp:spPr>
        <a:xfrm>
          <a:off x="375722"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Salg</a:t>
          </a:r>
        </a:p>
      </dsp:txBody>
      <dsp:txXfrm>
        <a:off x="375722" y="3562116"/>
        <a:ext cx="1671944" cy="835972"/>
      </dsp:txXfrm>
    </dsp:sp>
    <dsp:sp modelId="{05BDEAF0-9B4B-4DE7-BDAE-6F8C1CAADEE3}">
      <dsp:nvSpPr>
        <dsp:cNvPr id="0" name=""/>
        <dsp:cNvSpPr/>
      </dsp:nvSpPr>
      <dsp:spPr>
        <a:xfrm>
          <a:off x="2398774"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Kundeservice</a:t>
          </a:r>
        </a:p>
      </dsp:txBody>
      <dsp:txXfrm>
        <a:off x="2398774" y="3562116"/>
        <a:ext cx="1671944" cy="835972"/>
      </dsp:txXfrm>
    </dsp:sp>
    <dsp:sp modelId="{7B4DB8D0-75D3-464D-BB75-6A2C062A53E2}">
      <dsp:nvSpPr>
        <dsp:cNvPr id="0" name=""/>
        <dsp:cNvSpPr/>
      </dsp:nvSpPr>
      <dsp:spPr>
        <a:xfrm>
          <a:off x="4421827"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Leverance </a:t>
          </a:r>
        </a:p>
      </dsp:txBody>
      <dsp:txXfrm>
        <a:off x="4421827" y="3562116"/>
        <a:ext cx="1671944" cy="835972"/>
      </dsp:txXfrm>
    </dsp:sp>
    <dsp:sp modelId="{121096EA-5FDA-4BF1-A41A-F73423778515}">
      <dsp:nvSpPr>
        <dsp:cNvPr id="0" name=""/>
        <dsp:cNvSpPr/>
      </dsp:nvSpPr>
      <dsp:spPr>
        <a:xfrm>
          <a:off x="6444880"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IT/Operation</a:t>
          </a:r>
        </a:p>
      </dsp:txBody>
      <dsp:txXfrm>
        <a:off x="6444880" y="3562116"/>
        <a:ext cx="1671944" cy="835972"/>
      </dsp:txXfrm>
    </dsp:sp>
    <dsp:sp modelId="{F1C4521E-FD53-4EB5-9599-3FAF30C65D7A}">
      <dsp:nvSpPr>
        <dsp:cNvPr id="0" name=""/>
        <dsp:cNvSpPr/>
      </dsp:nvSpPr>
      <dsp:spPr>
        <a:xfrm>
          <a:off x="8467933"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Udvikling</a:t>
          </a:r>
        </a:p>
      </dsp:txBody>
      <dsp:txXfrm>
        <a:off x="8467933" y="3562116"/>
        <a:ext cx="1671944" cy="835972"/>
      </dsp:txXfrm>
    </dsp:sp>
    <dsp:sp modelId="{0D22970C-510D-4F04-B151-8F08E5CA1100}">
      <dsp:nvSpPr>
        <dsp:cNvPr id="0" name=""/>
        <dsp:cNvSpPr/>
      </dsp:nvSpPr>
      <dsp:spPr>
        <a:xfrm>
          <a:off x="3410301" y="118795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Økonomi</a:t>
          </a:r>
        </a:p>
      </dsp:txBody>
      <dsp:txXfrm>
        <a:off x="3410301" y="1187955"/>
        <a:ext cx="1671944" cy="835972"/>
      </dsp:txXfrm>
    </dsp:sp>
    <dsp:sp modelId="{9CB17911-8CC3-406E-B514-AD59A9B5EA31}">
      <dsp:nvSpPr>
        <dsp:cNvPr id="0" name=""/>
        <dsp:cNvSpPr/>
      </dsp:nvSpPr>
      <dsp:spPr>
        <a:xfrm>
          <a:off x="5433354" y="118795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Jura</a:t>
          </a:r>
        </a:p>
      </dsp:txBody>
      <dsp:txXfrm>
        <a:off x="5433354" y="1187955"/>
        <a:ext cx="1671944" cy="835972"/>
      </dsp:txXfrm>
    </dsp:sp>
    <dsp:sp modelId="{9B8B2B3A-5AFE-48D4-B448-96E7B8B21F4D}">
      <dsp:nvSpPr>
        <dsp:cNvPr id="0" name=""/>
        <dsp:cNvSpPr/>
      </dsp:nvSpPr>
      <dsp:spPr>
        <a:xfrm>
          <a:off x="3410301" y="237503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HR</a:t>
          </a:r>
        </a:p>
      </dsp:txBody>
      <dsp:txXfrm>
        <a:off x="3410301" y="2375035"/>
        <a:ext cx="1671944" cy="835972"/>
      </dsp:txXfrm>
    </dsp:sp>
    <dsp:sp modelId="{18937CFE-D220-43BB-89B3-F6ABE858FEE1}">
      <dsp:nvSpPr>
        <dsp:cNvPr id="0" name=""/>
        <dsp:cNvSpPr/>
      </dsp:nvSpPr>
      <dsp:spPr>
        <a:xfrm>
          <a:off x="5433354" y="237503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b="1" kern="1200" dirty="0">
              <a:solidFill>
                <a:schemeClr val="tx1"/>
              </a:solidFill>
            </a:rPr>
            <a:t>Sikkerhed</a:t>
          </a:r>
        </a:p>
      </dsp:txBody>
      <dsp:txXfrm>
        <a:off x="5433354" y="2375035"/>
        <a:ext cx="1671944" cy="835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B4920-7C66-47BE-A374-37200B88A3D4}">
      <dsp:nvSpPr>
        <dsp:cNvPr id="0" name=""/>
        <dsp:cNvSpPr/>
      </dsp:nvSpPr>
      <dsp:spPr>
        <a:xfrm>
          <a:off x="5119647" y="660073"/>
          <a:ext cx="138152" cy="1539408"/>
        </a:xfrm>
        <a:custGeom>
          <a:avLst/>
          <a:gdLst/>
          <a:ahLst/>
          <a:cxnLst/>
          <a:rect l="0" t="0" r="0" b="0"/>
          <a:pathLst>
            <a:path>
              <a:moveTo>
                <a:pt x="138152" y="0"/>
              </a:moveTo>
              <a:lnTo>
                <a:pt x="138152" y="1539408"/>
              </a:lnTo>
              <a:lnTo>
                <a:pt x="0" y="15394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0B55A-3066-4CAC-BC52-17A0B2C8B713}">
      <dsp:nvSpPr>
        <dsp:cNvPr id="0" name=""/>
        <dsp:cNvSpPr/>
      </dsp:nvSpPr>
      <dsp:spPr>
        <a:xfrm>
          <a:off x="5257800" y="660073"/>
          <a:ext cx="138152" cy="605237"/>
        </a:xfrm>
        <a:custGeom>
          <a:avLst/>
          <a:gdLst/>
          <a:ahLst/>
          <a:cxnLst/>
          <a:rect l="0" t="0" r="0" b="0"/>
          <a:pathLst>
            <a:path>
              <a:moveTo>
                <a:pt x="0" y="0"/>
              </a:moveTo>
              <a:lnTo>
                <a:pt x="0" y="605237"/>
              </a:lnTo>
              <a:lnTo>
                <a:pt x="138152" y="6052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906E12-9F01-4373-837F-76FA76847023}">
      <dsp:nvSpPr>
        <dsp:cNvPr id="0" name=""/>
        <dsp:cNvSpPr/>
      </dsp:nvSpPr>
      <dsp:spPr>
        <a:xfrm>
          <a:off x="5119647" y="660073"/>
          <a:ext cx="138152" cy="605237"/>
        </a:xfrm>
        <a:custGeom>
          <a:avLst/>
          <a:gdLst/>
          <a:ahLst/>
          <a:cxnLst/>
          <a:rect l="0" t="0" r="0" b="0"/>
          <a:pathLst>
            <a:path>
              <a:moveTo>
                <a:pt x="138152" y="0"/>
              </a:moveTo>
              <a:lnTo>
                <a:pt x="138152" y="605237"/>
              </a:lnTo>
              <a:lnTo>
                <a:pt x="0" y="6052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D2E40-2361-4AD3-95A9-195BBEBB2DA2}">
      <dsp:nvSpPr>
        <dsp:cNvPr id="0" name=""/>
        <dsp:cNvSpPr/>
      </dsp:nvSpPr>
      <dsp:spPr>
        <a:xfrm>
          <a:off x="5257800" y="660073"/>
          <a:ext cx="3184075" cy="2144645"/>
        </a:xfrm>
        <a:custGeom>
          <a:avLst/>
          <a:gdLst/>
          <a:ahLst/>
          <a:cxnLst/>
          <a:rect l="0" t="0" r="0" b="0"/>
          <a:pathLst>
            <a:path>
              <a:moveTo>
                <a:pt x="0" y="0"/>
              </a:moveTo>
              <a:lnTo>
                <a:pt x="0" y="2006493"/>
              </a:lnTo>
              <a:lnTo>
                <a:pt x="3184075" y="2006493"/>
              </a:lnTo>
              <a:lnTo>
                <a:pt x="3184075" y="214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9E604-B63B-4A9E-8DB6-200E3638410C}">
      <dsp:nvSpPr>
        <dsp:cNvPr id="0" name=""/>
        <dsp:cNvSpPr/>
      </dsp:nvSpPr>
      <dsp:spPr>
        <a:xfrm>
          <a:off x="6323544" y="3462585"/>
          <a:ext cx="197360" cy="605237"/>
        </a:xfrm>
        <a:custGeom>
          <a:avLst/>
          <a:gdLst/>
          <a:ahLst/>
          <a:cxnLst/>
          <a:rect l="0" t="0" r="0" b="0"/>
          <a:pathLst>
            <a:path>
              <a:moveTo>
                <a:pt x="0" y="0"/>
              </a:moveTo>
              <a:lnTo>
                <a:pt x="0" y="605237"/>
              </a:lnTo>
              <a:lnTo>
                <a:pt x="197360" y="6052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4730F-CF60-496C-A192-4A1E7FC56449}">
      <dsp:nvSpPr>
        <dsp:cNvPr id="0" name=""/>
        <dsp:cNvSpPr/>
      </dsp:nvSpPr>
      <dsp:spPr>
        <a:xfrm>
          <a:off x="5257800" y="660073"/>
          <a:ext cx="1592037" cy="2144645"/>
        </a:xfrm>
        <a:custGeom>
          <a:avLst/>
          <a:gdLst/>
          <a:ahLst/>
          <a:cxnLst/>
          <a:rect l="0" t="0" r="0" b="0"/>
          <a:pathLst>
            <a:path>
              <a:moveTo>
                <a:pt x="0" y="0"/>
              </a:moveTo>
              <a:lnTo>
                <a:pt x="0" y="2006493"/>
              </a:lnTo>
              <a:lnTo>
                <a:pt x="1592037" y="2006493"/>
              </a:lnTo>
              <a:lnTo>
                <a:pt x="1592037" y="214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CB6979-CB86-40FE-8499-F1711736AB23}">
      <dsp:nvSpPr>
        <dsp:cNvPr id="0" name=""/>
        <dsp:cNvSpPr/>
      </dsp:nvSpPr>
      <dsp:spPr>
        <a:xfrm>
          <a:off x="5212080" y="660073"/>
          <a:ext cx="91440" cy="2144645"/>
        </a:xfrm>
        <a:custGeom>
          <a:avLst/>
          <a:gdLst/>
          <a:ahLst/>
          <a:cxnLst/>
          <a:rect l="0" t="0" r="0" b="0"/>
          <a:pathLst>
            <a:path>
              <a:moveTo>
                <a:pt x="45720" y="0"/>
              </a:moveTo>
              <a:lnTo>
                <a:pt x="45720" y="214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9F056-EE51-49E1-811C-F5EF15A14178}">
      <dsp:nvSpPr>
        <dsp:cNvPr id="0" name=""/>
        <dsp:cNvSpPr/>
      </dsp:nvSpPr>
      <dsp:spPr>
        <a:xfrm>
          <a:off x="3665762" y="660073"/>
          <a:ext cx="1592037" cy="2144645"/>
        </a:xfrm>
        <a:custGeom>
          <a:avLst/>
          <a:gdLst/>
          <a:ahLst/>
          <a:cxnLst/>
          <a:rect l="0" t="0" r="0" b="0"/>
          <a:pathLst>
            <a:path>
              <a:moveTo>
                <a:pt x="1592037" y="0"/>
              </a:moveTo>
              <a:lnTo>
                <a:pt x="1592037" y="2006493"/>
              </a:lnTo>
              <a:lnTo>
                <a:pt x="0" y="2006493"/>
              </a:lnTo>
              <a:lnTo>
                <a:pt x="0" y="214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A74AA-9CAF-45EF-8C4A-AB42B947A418}">
      <dsp:nvSpPr>
        <dsp:cNvPr id="0" name=""/>
        <dsp:cNvSpPr/>
      </dsp:nvSpPr>
      <dsp:spPr>
        <a:xfrm>
          <a:off x="2073724" y="660073"/>
          <a:ext cx="3184075" cy="2144645"/>
        </a:xfrm>
        <a:custGeom>
          <a:avLst/>
          <a:gdLst/>
          <a:ahLst/>
          <a:cxnLst/>
          <a:rect l="0" t="0" r="0" b="0"/>
          <a:pathLst>
            <a:path>
              <a:moveTo>
                <a:pt x="3184075" y="0"/>
              </a:moveTo>
              <a:lnTo>
                <a:pt x="3184075" y="2006493"/>
              </a:lnTo>
              <a:lnTo>
                <a:pt x="0" y="2006493"/>
              </a:lnTo>
              <a:lnTo>
                <a:pt x="0" y="214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94DDF-C357-4EFC-8326-2C7D08BB1740}">
      <dsp:nvSpPr>
        <dsp:cNvPr id="0" name=""/>
        <dsp:cNvSpPr/>
      </dsp:nvSpPr>
      <dsp:spPr>
        <a:xfrm>
          <a:off x="4599933" y="2206"/>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Direktør</a:t>
          </a:r>
        </a:p>
      </dsp:txBody>
      <dsp:txXfrm>
        <a:off x="4599933" y="2206"/>
        <a:ext cx="1315733" cy="657866"/>
      </dsp:txXfrm>
    </dsp:sp>
    <dsp:sp modelId="{42E737D7-24C2-4B17-9664-C5176F492B1A}">
      <dsp:nvSpPr>
        <dsp:cNvPr id="0" name=""/>
        <dsp:cNvSpPr/>
      </dsp:nvSpPr>
      <dsp:spPr>
        <a:xfrm>
          <a:off x="1415857"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Salg</a:t>
          </a:r>
        </a:p>
      </dsp:txBody>
      <dsp:txXfrm>
        <a:off x="1415857" y="2804718"/>
        <a:ext cx="1315733" cy="657866"/>
      </dsp:txXfrm>
    </dsp:sp>
    <dsp:sp modelId="{05BDEAF0-9B4B-4DE7-BDAE-6F8C1CAADEE3}">
      <dsp:nvSpPr>
        <dsp:cNvPr id="0" name=""/>
        <dsp:cNvSpPr/>
      </dsp:nvSpPr>
      <dsp:spPr>
        <a:xfrm>
          <a:off x="3007895"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Kundeservice</a:t>
          </a:r>
        </a:p>
      </dsp:txBody>
      <dsp:txXfrm>
        <a:off x="3007895" y="2804718"/>
        <a:ext cx="1315733" cy="657866"/>
      </dsp:txXfrm>
    </dsp:sp>
    <dsp:sp modelId="{7B4DB8D0-75D3-464D-BB75-6A2C062A53E2}">
      <dsp:nvSpPr>
        <dsp:cNvPr id="0" name=""/>
        <dsp:cNvSpPr/>
      </dsp:nvSpPr>
      <dsp:spPr>
        <a:xfrm>
          <a:off x="4599933"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Leverance og support</a:t>
          </a:r>
        </a:p>
      </dsp:txBody>
      <dsp:txXfrm>
        <a:off x="4599933" y="2804718"/>
        <a:ext cx="1315733" cy="657866"/>
      </dsp:txXfrm>
    </dsp:sp>
    <dsp:sp modelId="{121096EA-5FDA-4BF1-A41A-F73423778515}">
      <dsp:nvSpPr>
        <dsp:cNvPr id="0" name=""/>
        <dsp:cNvSpPr/>
      </dsp:nvSpPr>
      <dsp:spPr>
        <a:xfrm>
          <a:off x="6191970"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IT/Operation</a:t>
          </a:r>
        </a:p>
      </dsp:txBody>
      <dsp:txXfrm>
        <a:off x="6191970" y="2804718"/>
        <a:ext cx="1315733" cy="657866"/>
      </dsp:txXfrm>
    </dsp:sp>
    <dsp:sp modelId="{736639F4-7CF7-4051-816B-ADCBBC1E9547}">
      <dsp:nvSpPr>
        <dsp:cNvPr id="0" name=""/>
        <dsp:cNvSpPr/>
      </dsp:nvSpPr>
      <dsp:spPr>
        <a:xfrm>
          <a:off x="6520904"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solidFill>
                <a:schemeClr val="tx1"/>
              </a:solidFill>
            </a:rPr>
            <a:t>Sikkerhed</a:t>
          </a:r>
        </a:p>
      </dsp:txBody>
      <dsp:txXfrm>
        <a:off x="6520904" y="3738889"/>
        <a:ext cx="1315733" cy="657866"/>
      </dsp:txXfrm>
    </dsp:sp>
    <dsp:sp modelId="{F1C4521E-FD53-4EB5-9599-3FAF30C65D7A}">
      <dsp:nvSpPr>
        <dsp:cNvPr id="0" name=""/>
        <dsp:cNvSpPr/>
      </dsp:nvSpPr>
      <dsp:spPr>
        <a:xfrm>
          <a:off x="7784008"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Udvikling</a:t>
          </a:r>
        </a:p>
      </dsp:txBody>
      <dsp:txXfrm>
        <a:off x="7784008" y="2804718"/>
        <a:ext cx="1315733" cy="657866"/>
      </dsp:txXfrm>
    </dsp:sp>
    <dsp:sp modelId="{0D22970C-510D-4F04-B151-8F08E5CA1100}">
      <dsp:nvSpPr>
        <dsp:cNvPr id="0" name=""/>
        <dsp:cNvSpPr/>
      </dsp:nvSpPr>
      <dsp:spPr>
        <a:xfrm>
          <a:off x="3803914" y="936377"/>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Økonomi</a:t>
          </a:r>
        </a:p>
      </dsp:txBody>
      <dsp:txXfrm>
        <a:off x="3803914" y="936377"/>
        <a:ext cx="1315733" cy="657866"/>
      </dsp:txXfrm>
    </dsp:sp>
    <dsp:sp modelId="{9CB17911-8CC3-406E-B514-AD59A9B5EA31}">
      <dsp:nvSpPr>
        <dsp:cNvPr id="0" name=""/>
        <dsp:cNvSpPr/>
      </dsp:nvSpPr>
      <dsp:spPr>
        <a:xfrm>
          <a:off x="5395952" y="936377"/>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Jura</a:t>
          </a:r>
        </a:p>
      </dsp:txBody>
      <dsp:txXfrm>
        <a:off x="5395952" y="936377"/>
        <a:ext cx="1315733" cy="657866"/>
      </dsp:txXfrm>
    </dsp:sp>
    <dsp:sp modelId="{9B8B2B3A-5AFE-48D4-B448-96E7B8B21F4D}">
      <dsp:nvSpPr>
        <dsp:cNvPr id="0" name=""/>
        <dsp:cNvSpPr/>
      </dsp:nvSpPr>
      <dsp:spPr>
        <a:xfrm>
          <a:off x="3803914" y="187054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HR</a:t>
          </a:r>
        </a:p>
      </dsp:txBody>
      <dsp:txXfrm>
        <a:off x="3803914" y="1870548"/>
        <a:ext cx="1315733" cy="657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B4920-7C66-47BE-A374-37200B88A3D4}">
      <dsp:nvSpPr>
        <dsp:cNvPr id="0" name=""/>
        <dsp:cNvSpPr/>
      </dsp:nvSpPr>
      <dsp:spPr>
        <a:xfrm>
          <a:off x="4264421" y="660073"/>
          <a:ext cx="993378" cy="2473579"/>
        </a:xfrm>
        <a:custGeom>
          <a:avLst/>
          <a:gdLst/>
          <a:ahLst/>
          <a:cxnLst/>
          <a:rect l="0" t="0" r="0" b="0"/>
          <a:pathLst>
            <a:path>
              <a:moveTo>
                <a:pt x="993378" y="0"/>
              </a:moveTo>
              <a:lnTo>
                <a:pt x="993378" y="2473579"/>
              </a:lnTo>
              <a:lnTo>
                <a:pt x="0" y="2473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0B55A-3066-4CAC-BC52-17A0B2C8B713}">
      <dsp:nvSpPr>
        <dsp:cNvPr id="0" name=""/>
        <dsp:cNvSpPr/>
      </dsp:nvSpPr>
      <dsp:spPr>
        <a:xfrm>
          <a:off x="5257800" y="660073"/>
          <a:ext cx="138152" cy="605237"/>
        </a:xfrm>
        <a:custGeom>
          <a:avLst/>
          <a:gdLst/>
          <a:ahLst/>
          <a:cxnLst/>
          <a:rect l="0" t="0" r="0" b="0"/>
          <a:pathLst>
            <a:path>
              <a:moveTo>
                <a:pt x="0" y="0"/>
              </a:moveTo>
              <a:lnTo>
                <a:pt x="0" y="605237"/>
              </a:lnTo>
              <a:lnTo>
                <a:pt x="138152" y="6052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A38831-9116-4190-B4A8-AF50E47F7A02}">
      <dsp:nvSpPr>
        <dsp:cNvPr id="0" name=""/>
        <dsp:cNvSpPr/>
      </dsp:nvSpPr>
      <dsp:spPr>
        <a:xfrm>
          <a:off x="3606554" y="1594244"/>
          <a:ext cx="197360" cy="605237"/>
        </a:xfrm>
        <a:custGeom>
          <a:avLst/>
          <a:gdLst/>
          <a:ahLst/>
          <a:cxnLst/>
          <a:rect l="0" t="0" r="0" b="0"/>
          <a:pathLst>
            <a:path>
              <a:moveTo>
                <a:pt x="0" y="0"/>
              </a:moveTo>
              <a:lnTo>
                <a:pt x="0" y="605237"/>
              </a:lnTo>
              <a:lnTo>
                <a:pt x="197360" y="6052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906E12-9F01-4373-837F-76FA76847023}">
      <dsp:nvSpPr>
        <dsp:cNvPr id="0" name=""/>
        <dsp:cNvSpPr/>
      </dsp:nvSpPr>
      <dsp:spPr>
        <a:xfrm>
          <a:off x="4264421" y="660073"/>
          <a:ext cx="993378" cy="605237"/>
        </a:xfrm>
        <a:custGeom>
          <a:avLst/>
          <a:gdLst/>
          <a:ahLst/>
          <a:cxnLst/>
          <a:rect l="0" t="0" r="0" b="0"/>
          <a:pathLst>
            <a:path>
              <a:moveTo>
                <a:pt x="993378" y="0"/>
              </a:moveTo>
              <a:lnTo>
                <a:pt x="993378" y="605237"/>
              </a:lnTo>
              <a:lnTo>
                <a:pt x="0" y="6052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D2E40-2361-4AD3-95A9-195BBEBB2DA2}">
      <dsp:nvSpPr>
        <dsp:cNvPr id="0" name=""/>
        <dsp:cNvSpPr/>
      </dsp:nvSpPr>
      <dsp:spPr>
        <a:xfrm>
          <a:off x="5257800" y="660073"/>
          <a:ext cx="3184075" cy="3078816"/>
        </a:xfrm>
        <a:custGeom>
          <a:avLst/>
          <a:gdLst/>
          <a:ahLst/>
          <a:cxnLst/>
          <a:rect l="0" t="0" r="0" b="0"/>
          <a:pathLst>
            <a:path>
              <a:moveTo>
                <a:pt x="0" y="0"/>
              </a:moveTo>
              <a:lnTo>
                <a:pt x="0" y="2940664"/>
              </a:lnTo>
              <a:lnTo>
                <a:pt x="3184075" y="2940664"/>
              </a:lnTo>
              <a:lnTo>
                <a:pt x="3184075" y="30788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4730F-CF60-496C-A192-4A1E7FC56449}">
      <dsp:nvSpPr>
        <dsp:cNvPr id="0" name=""/>
        <dsp:cNvSpPr/>
      </dsp:nvSpPr>
      <dsp:spPr>
        <a:xfrm>
          <a:off x="5257800" y="660073"/>
          <a:ext cx="1592037" cy="3078816"/>
        </a:xfrm>
        <a:custGeom>
          <a:avLst/>
          <a:gdLst/>
          <a:ahLst/>
          <a:cxnLst/>
          <a:rect l="0" t="0" r="0" b="0"/>
          <a:pathLst>
            <a:path>
              <a:moveTo>
                <a:pt x="0" y="0"/>
              </a:moveTo>
              <a:lnTo>
                <a:pt x="0" y="2940664"/>
              </a:lnTo>
              <a:lnTo>
                <a:pt x="1592037" y="2940664"/>
              </a:lnTo>
              <a:lnTo>
                <a:pt x="1592037" y="30788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CB6979-CB86-40FE-8499-F1711736AB23}">
      <dsp:nvSpPr>
        <dsp:cNvPr id="0" name=""/>
        <dsp:cNvSpPr/>
      </dsp:nvSpPr>
      <dsp:spPr>
        <a:xfrm>
          <a:off x="5212080" y="660073"/>
          <a:ext cx="91440" cy="3078816"/>
        </a:xfrm>
        <a:custGeom>
          <a:avLst/>
          <a:gdLst/>
          <a:ahLst/>
          <a:cxnLst/>
          <a:rect l="0" t="0" r="0" b="0"/>
          <a:pathLst>
            <a:path>
              <a:moveTo>
                <a:pt x="45720" y="0"/>
              </a:moveTo>
              <a:lnTo>
                <a:pt x="45720" y="30788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9F056-EE51-49E1-811C-F5EF15A14178}">
      <dsp:nvSpPr>
        <dsp:cNvPr id="0" name=""/>
        <dsp:cNvSpPr/>
      </dsp:nvSpPr>
      <dsp:spPr>
        <a:xfrm>
          <a:off x="3665762" y="660073"/>
          <a:ext cx="1592037" cy="3078816"/>
        </a:xfrm>
        <a:custGeom>
          <a:avLst/>
          <a:gdLst/>
          <a:ahLst/>
          <a:cxnLst/>
          <a:rect l="0" t="0" r="0" b="0"/>
          <a:pathLst>
            <a:path>
              <a:moveTo>
                <a:pt x="1592037" y="0"/>
              </a:moveTo>
              <a:lnTo>
                <a:pt x="1592037" y="2940664"/>
              </a:lnTo>
              <a:lnTo>
                <a:pt x="0" y="2940664"/>
              </a:lnTo>
              <a:lnTo>
                <a:pt x="0" y="30788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A74AA-9CAF-45EF-8C4A-AB42B947A418}">
      <dsp:nvSpPr>
        <dsp:cNvPr id="0" name=""/>
        <dsp:cNvSpPr/>
      </dsp:nvSpPr>
      <dsp:spPr>
        <a:xfrm>
          <a:off x="2073724" y="660073"/>
          <a:ext cx="3184075" cy="3078816"/>
        </a:xfrm>
        <a:custGeom>
          <a:avLst/>
          <a:gdLst/>
          <a:ahLst/>
          <a:cxnLst/>
          <a:rect l="0" t="0" r="0" b="0"/>
          <a:pathLst>
            <a:path>
              <a:moveTo>
                <a:pt x="3184075" y="0"/>
              </a:moveTo>
              <a:lnTo>
                <a:pt x="3184075" y="2940664"/>
              </a:lnTo>
              <a:lnTo>
                <a:pt x="0" y="2940664"/>
              </a:lnTo>
              <a:lnTo>
                <a:pt x="0" y="30788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94DDF-C357-4EFC-8326-2C7D08BB1740}">
      <dsp:nvSpPr>
        <dsp:cNvPr id="0" name=""/>
        <dsp:cNvSpPr/>
      </dsp:nvSpPr>
      <dsp:spPr>
        <a:xfrm>
          <a:off x="4599933" y="2206"/>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Direktør</a:t>
          </a:r>
        </a:p>
      </dsp:txBody>
      <dsp:txXfrm>
        <a:off x="4599933" y="2206"/>
        <a:ext cx="1315733" cy="657866"/>
      </dsp:txXfrm>
    </dsp:sp>
    <dsp:sp modelId="{42E737D7-24C2-4B17-9664-C5176F492B1A}">
      <dsp:nvSpPr>
        <dsp:cNvPr id="0" name=""/>
        <dsp:cNvSpPr/>
      </dsp:nvSpPr>
      <dsp:spPr>
        <a:xfrm>
          <a:off x="1415857"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Salg</a:t>
          </a:r>
        </a:p>
      </dsp:txBody>
      <dsp:txXfrm>
        <a:off x="1415857" y="3738889"/>
        <a:ext cx="1315733" cy="657866"/>
      </dsp:txXfrm>
    </dsp:sp>
    <dsp:sp modelId="{05BDEAF0-9B4B-4DE7-BDAE-6F8C1CAADEE3}">
      <dsp:nvSpPr>
        <dsp:cNvPr id="0" name=""/>
        <dsp:cNvSpPr/>
      </dsp:nvSpPr>
      <dsp:spPr>
        <a:xfrm>
          <a:off x="3007895"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Kundeservice</a:t>
          </a:r>
        </a:p>
      </dsp:txBody>
      <dsp:txXfrm>
        <a:off x="3007895" y="3738889"/>
        <a:ext cx="1315733" cy="657866"/>
      </dsp:txXfrm>
    </dsp:sp>
    <dsp:sp modelId="{7B4DB8D0-75D3-464D-BB75-6A2C062A53E2}">
      <dsp:nvSpPr>
        <dsp:cNvPr id="0" name=""/>
        <dsp:cNvSpPr/>
      </dsp:nvSpPr>
      <dsp:spPr>
        <a:xfrm>
          <a:off x="4599933"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Leverance og support</a:t>
          </a:r>
        </a:p>
      </dsp:txBody>
      <dsp:txXfrm>
        <a:off x="4599933" y="3738889"/>
        <a:ext cx="1315733" cy="657866"/>
      </dsp:txXfrm>
    </dsp:sp>
    <dsp:sp modelId="{121096EA-5FDA-4BF1-A41A-F73423778515}">
      <dsp:nvSpPr>
        <dsp:cNvPr id="0" name=""/>
        <dsp:cNvSpPr/>
      </dsp:nvSpPr>
      <dsp:spPr>
        <a:xfrm>
          <a:off x="6191970"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IT/Operation</a:t>
          </a:r>
        </a:p>
      </dsp:txBody>
      <dsp:txXfrm>
        <a:off x="6191970" y="3738889"/>
        <a:ext cx="1315733" cy="657866"/>
      </dsp:txXfrm>
    </dsp:sp>
    <dsp:sp modelId="{F1C4521E-FD53-4EB5-9599-3FAF30C65D7A}">
      <dsp:nvSpPr>
        <dsp:cNvPr id="0" name=""/>
        <dsp:cNvSpPr/>
      </dsp:nvSpPr>
      <dsp:spPr>
        <a:xfrm>
          <a:off x="7784008" y="3738889"/>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Udvikling</a:t>
          </a:r>
        </a:p>
      </dsp:txBody>
      <dsp:txXfrm>
        <a:off x="7784008" y="3738889"/>
        <a:ext cx="1315733" cy="657866"/>
      </dsp:txXfrm>
    </dsp:sp>
    <dsp:sp modelId="{0D22970C-510D-4F04-B151-8F08E5CA1100}">
      <dsp:nvSpPr>
        <dsp:cNvPr id="0" name=""/>
        <dsp:cNvSpPr/>
      </dsp:nvSpPr>
      <dsp:spPr>
        <a:xfrm>
          <a:off x="2948687" y="936377"/>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Økonomi</a:t>
          </a:r>
        </a:p>
      </dsp:txBody>
      <dsp:txXfrm>
        <a:off x="2948687" y="936377"/>
        <a:ext cx="1315733" cy="657866"/>
      </dsp:txXfrm>
    </dsp:sp>
    <dsp:sp modelId="{1F444B55-347D-4D95-92E7-EDCF8423A525}">
      <dsp:nvSpPr>
        <dsp:cNvPr id="0" name=""/>
        <dsp:cNvSpPr/>
      </dsp:nvSpPr>
      <dsp:spPr>
        <a:xfrm>
          <a:off x="3803914" y="187054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solidFill>
                <a:schemeClr val="tx1"/>
              </a:solidFill>
            </a:rPr>
            <a:t>Sikkerhed</a:t>
          </a:r>
        </a:p>
      </dsp:txBody>
      <dsp:txXfrm>
        <a:off x="3803914" y="1870548"/>
        <a:ext cx="1315733" cy="657866"/>
      </dsp:txXfrm>
    </dsp:sp>
    <dsp:sp modelId="{9CB17911-8CC3-406E-B514-AD59A9B5EA31}">
      <dsp:nvSpPr>
        <dsp:cNvPr id="0" name=""/>
        <dsp:cNvSpPr/>
      </dsp:nvSpPr>
      <dsp:spPr>
        <a:xfrm>
          <a:off x="5395952" y="936377"/>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Jura</a:t>
          </a:r>
        </a:p>
      </dsp:txBody>
      <dsp:txXfrm>
        <a:off x="5395952" y="936377"/>
        <a:ext cx="1315733" cy="657866"/>
      </dsp:txXfrm>
    </dsp:sp>
    <dsp:sp modelId="{9B8B2B3A-5AFE-48D4-B448-96E7B8B21F4D}">
      <dsp:nvSpPr>
        <dsp:cNvPr id="0" name=""/>
        <dsp:cNvSpPr/>
      </dsp:nvSpPr>
      <dsp:spPr>
        <a:xfrm>
          <a:off x="2948687" y="2804718"/>
          <a:ext cx="1315733" cy="6578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dirty="0"/>
            <a:t>HR</a:t>
          </a:r>
        </a:p>
      </dsp:txBody>
      <dsp:txXfrm>
        <a:off x="2948687" y="2804718"/>
        <a:ext cx="1315733" cy="657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B4920-7C66-47BE-A374-37200B88A3D4}">
      <dsp:nvSpPr>
        <dsp:cNvPr id="0" name=""/>
        <dsp:cNvSpPr/>
      </dsp:nvSpPr>
      <dsp:spPr>
        <a:xfrm>
          <a:off x="5082245" y="836846"/>
          <a:ext cx="175554" cy="1956175"/>
        </a:xfrm>
        <a:custGeom>
          <a:avLst/>
          <a:gdLst/>
          <a:ahLst/>
          <a:cxnLst/>
          <a:rect l="0" t="0" r="0" b="0"/>
          <a:pathLst>
            <a:path>
              <a:moveTo>
                <a:pt x="175554" y="0"/>
              </a:moveTo>
              <a:lnTo>
                <a:pt x="175554" y="1956175"/>
              </a:lnTo>
              <a:lnTo>
                <a:pt x="0" y="1956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0B55A-3066-4CAC-BC52-17A0B2C8B713}">
      <dsp:nvSpPr>
        <dsp:cNvPr id="0" name=""/>
        <dsp:cNvSpPr/>
      </dsp:nvSpPr>
      <dsp:spPr>
        <a:xfrm>
          <a:off x="5257800" y="836846"/>
          <a:ext cx="175554" cy="769094"/>
        </a:xfrm>
        <a:custGeom>
          <a:avLst/>
          <a:gdLst/>
          <a:ahLst/>
          <a:cxnLst/>
          <a:rect l="0" t="0" r="0" b="0"/>
          <a:pathLst>
            <a:path>
              <a:moveTo>
                <a:pt x="0" y="0"/>
              </a:moveTo>
              <a:lnTo>
                <a:pt x="0" y="769094"/>
              </a:lnTo>
              <a:lnTo>
                <a:pt x="175554" y="76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906E12-9F01-4373-837F-76FA76847023}">
      <dsp:nvSpPr>
        <dsp:cNvPr id="0" name=""/>
        <dsp:cNvSpPr/>
      </dsp:nvSpPr>
      <dsp:spPr>
        <a:xfrm>
          <a:off x="5082245" y="836846"/>
          <a:ext cx="175554" cy="769094"/>
        </a:xfrm>
        <a:custGeom>
          <a:avLst/>
          <a:gdLst/>
          <a:ahLst/>
          <a:cxnLst/>
          <a:rect l="0" t="0" r="0" b="0"/>
          <a:pathLst>
            <a:path>
              <a:moveTo>
                <a:pt x="175554" y="0"/>
              </a:moveTo>
              <a:lnTo>
                <a:pt x="175554" y="769094"/>
              </a:lnTo>
              <a:lnTo>
                <a:pt x="0" y="76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D2E40-2361-4AD3-95A9-195BBEBB2DA2}">
      <dsp:nvSpPr>
        <dsp:cNvPr id="0" name=""/>
        <dsp:cNvSpPr/>
      </dsp:nvSpPr>
      <dsp:spPr>
        <a:xfrm>
          <a:off x="5257800" y="836846"/>
          <a:ext cx="4046105" cy="2725269"/>
        </a:xfrm>
        <a:custGeom>
          <a:avLst/>
          <a:gdLst/>
          <a:ahLst/>
          <a:cxnLst/>
          <a:rect l="0" t="0" r="0" b="0"/>
          <a:pathLst>
            <a:path>
              <a:moveTo>
                <a:pt x="0" y="0"/>
              </a:moveTo>
              <a:lnTo>
                <a:pt x="0" y="2549715"/>
              </a:lnTo>
              <a:lnTo>
                <a:pt x="4046105" y="2549715"/>
              </a:lnTo>
              <a:lnTo>
                <a:pt x="4046105"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4730F-CF60-496C-A192-4A1E7FC56449}">
      <dsp:nvSpPr>
        <dsp:cNvPr id="0" name=""/>
        <dsp:cNvSpPr/>
      </dsp:nvSpPr>
      <dsp:spPr>
        <a:xfrm>
          <a:off x="5257800" y="836846"/>
          <a:ext cx="2023052" cy="2725269"/>
        </a:xfrm>
        <a:custGeom>
          <a:avLst/>
          <a:gdLst/>
          <a:ahLst/>
          <a:cxnLst/>
          <a:rect l="0" t="0" r="0" b="0"/>
          <a:pathLst>
            <a:path>
              <a:moveTo>
                <a:pt x="0" y="0"/>
              </a:moveTo>
              <a:lnTo>
                <a:pt x="0" y="2549715"/>
              </a:lnTo>
              <a:lnTo>
                <a:pt x="2023052" y="2549715"/>
              </a:lnTo>
              <a:lnTo>
                <a:pt x="2023052"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CB6979-CB86-40FE-8499-F1711736AB23}">
      <dsp:nvSpPr>
        <dsp:cNvPr id="0" name=""/>
        <dsp:cNvSpPr/>
      </dsp:nvSpPr>
      <dsp:spPr>
        <a:xfrm>
          <a:off x="5212079" y="836846"/>
          <a:ext cx="91440" cy="2725269"/>
        </a:xfrm>
        <a:custGeom>
          <a:avLst/>
          <a:gdLst/>
          <a:ahLst/>
          <a:cxnLst/>
          <a:rect l="0" t="0" r="0" b="0"/>
          <a:pathLst>
            <a:path>
              <a:moveTo>
                <a:pt x="45720" y="0"/>
              </a:moveTo>
              <a:lnTo>
                <a:pt x="4572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9F056-EE51-49E1-811C-F5EF15A14178}">
      <dsp:nvSpPr>
        <dsp:cNvPr id="0" name=""/>
        <dsp:cNvSpPr/>
      </dsp:nvSpPr>
      <dsp:spPr>
        <a:xfrm>
          <a:off x="3234747" y="836846"/>
          <a:ext cx="2023052" cy="2725269"/>
        </a:xfrm>
        <a:custGeom>
          <a:avLst/>
          <a:gdLst/>
          <a:ahLst/>
          <a:cxnLst/>
          <a:rect l="0" t="0" r="0" b="0"/>
          <a:pathLst>
            <a:path>
              <a:moveTo>
                <a:pt x="2023052" y="0"/>
              </a:moveTo>
              <a:lnTo>
                <a:pt x="2023052" y="2549715"/>
              </a:lnTo>
              <a:lnTo>
                <a:pt x="0" y="2549715"/>
              </a:lnTo>
              <a:lnTo>
                <a:pt x="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A74AA-9CAF-45EF-8C4A-AB42B947A418}">
      <dsp:nvSpPr>
        <dsp:cNvPr id="0" name=""/>
        <dsp:cNvSpPr/>
      </dsp:nvSpPr>
      <dsp:spPr>
        <a:xfrm>
          <a:off x="1211694" y="836846"/>
          <a:ext cx="4046105" cy="2725269"/>
        </a:xfrm>
        <a:custGeom>
          <a:avLst/>
          <a:gdLst/>
          <a:ahLst/>
          <a:cxnLst/>
          <a:rect l="0" t="0" r="0" b="0"/>
          <a:pathLst>
            <a:path>
              <a:moveTo>
                <a:pt x="4046105" y="0"/>
              </a:moveTo>
              <a:lnTo>
                <a:pt x="4046105" y="2549715"/>
              </a:lnTo>
              <a:lnTo>
                <a:pt x="0" y="2549715"/>
              </a:lnTo>
              <a:lnTo>
                <a:pt x="0" y="27252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94DDF-C357-4EFC-8326-2C7D08BB1740}">
      <dsp:nvSpPr>
        <dsp:cNvPr id="0" name=""/>
        <dsp:cNvSpPr/>
      </dsp:nvSpPr>
      <dsp:spPr>
        <a:xfrm>
          <a:off x="4421827" y="874"/>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Direktør</a:t>
          </a:r>
        </a:p>
      </dsp:txBody>
      <dsp:txXfrm>
        <a:off x="4421827" y="874"/>
        <a:ext cx="1671944" cy="835972"/>
      </dsp:txXfrm>
    </dsp:sp>
    <dsp:sp modelId="{42E737D7-24C2-4B17-9664-C5176F492B1A}">
      <dsp:nvSpPr>
        <dsp:cNvPr id="0" name=""/>
        <dsp:cNvSpPr/>
      </dsp:nvSpPr>
      <dsp:spPr>
        <a:xfrm>
          <a:off x="375722"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Salg</a:t>
          </a:r>
        </a:p>
      </dsp:txBody>
      <dsp:txXfrm>
        <a:off x="375722" y="3562116"/>
        <a:ext cx="1671944" cy="835972"/>
      </dsp:txXfrm>
    </dsp:sp>
    <dsp:sp modelId="{05BDEAF0-9B4B-4DE7-BDAE-6F8C1CAADEE3}">
      <dsp:nvSpPr>
        <dsp:cNvPr id="0" name=""/>
        <dsp:cNvSpPr/>
      </dsp:nvSpPr>
      <dsp:spPr>
        <a:xfrm>
          <a:off x="2398774"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Kundeservice</a:t>
          </a:r>
        </a:p>
      </dsp:txBody>
      <dsp:txXfrm>
        <a:off x="2398774" y="3562116"/>
        <a:ext cx="1671944" cy="835972"/>
      </dsp:txXfrm>
    </dsp:sp>
    <dsp:sp modelId="{7B4DB8D0-75D3-464D-BB75-6A2C062A53E2}">
      <dsp:nvSpPr>
        <dsp:cNvPr id="0" name=""/>
        <dsp:cNvSpPr/>
      </dsp:nvSpPr>
      <dsp:spPr>
        <a:xfrm>
          <a:off x="4421827"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Leverance og support</a:t>
          </a:r>
        </a:p>
      </dsp:txBody>
      <dsp:txXfrm>
        <a:off x="4421827" y="3562116"/>
        <a:ext cx="1671944" cy="835972"/>
      </dsp:txXfrm>
    </dsp:sp>
    <dsp:sp modelId="{121096EA-5FDA-4BF1-A41A-F73423778515}">
      <dsp:nvSpPr>
        <dsp:cNvPr id="0" name=""/>
        <dsp:cNvSpPr/>
      </dsp:nvSpPr>
      <dsp:spPr>
        <a:xfrm>
          <a:off x="6444880"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IT/Operation</a:t>
          </a:r>
        </a:p>
      </dsp:txBody>
      <dsp:txXfrm>
        <a:off x="6444880" y="3562116"/>
        <a:ext cx="1671944" cy="835972"/>
      </dsp:txXfrm>
    </dsp:sp>
    <dsp:sp modelId="{F1C4521E-FD53-4EB5-9599-3FAF30C65D7A}">
      <dsp:nvSpPr>
        <dsp:cNvPr id="0" name=""/>
        <dsp:cNvSpPr/>
      </dsp:nvSpPr>
      <dsp:spPr>
        <a:xfrm>
          <a:off x="8467933" y="3562116"/>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Udvikling</a:t>
          </a:r>
        </a:p>
      </dsp:txBody>
      <dsp:txXfrm>
        <a:off x="8467933" y="3562116"/>
        <a:ext cx="1671944" cy="835972"/>
      </dsp:txXfrm>
    </dsp:sp>
    <dsp:sp modelId="{0D22970C-510D-4F04-B151-8F08E5CA1100}">
      <dsp:nvSpPr>
        <dsp:cNvPr id="0" name=""/>
        <dsp:cNvSpPr/>
      </dsp:nvSpPr>
      <dsp:spPr>
        <a:xfrm>
          <a:off x="3410301" y="118795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Økonomi</a:t>
          </a:r>
        </a:p>
      </dsp:txBody>
      <dsp:txXfrm>
        <a:off x="3410301" y="1187955"/>
        <a:ext cx="1671944" cy="835972"/>
      </dsp:txXfrm>
    </dsp:sp>
    <dsp:sp modelId="{9CB17911-8CC3-406E-B514-AD59A9B5EA31}">
      <dsp:nvSpPr>
        <dsp:cNvPr id="0" name=""/>
        <dsp:cNvSpPr/>
      </dsp:nvSpPr>
      <dsp:spPr>
        <a:xfrm>
          <a:off x="5433354" y="118795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Jura</a:t>
          </a:r>
        </a:p>
      </dsp:txBody>
      <dsp:txXfrm>
        <a:off x="5433354" y="1187955"/>
        <a:ext cx="1671944" cy="835972"/>
      </dsp:txXfrm>
    </dsp:sp>
    <dsp:sp modelId="{9B8B2B3A-5AFE-48D4-B448-96E7B8B21F4D}">
      <dsp:nvSpPr>
        <dsp:cNvPr id="0" name=""/>
        <dsp:cNvSpPr/>
      </dsp:nvSpPr>
      <dsp:spPr>
        <a:xfrm>
          <a:off x="3410301" y="2375035"/>
          <a:ext cx="1671944" cy="8359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a-DK" sz="1900" kern="1200" dirty="0"/>
            <a:t>HR</a:t>
          </a:r>
        </a:p>
      </dsp:txBody>
      <dsp:txXfrm>
        <a:off x="3410301" y="2375035"/>
        <a:ext cx="1671944" cy="8359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4E7945-7D5A-433A-98AB-637EBA11E7A2}" type="datetimeFigureOut">
              <a:rPr lang="da-DK" smtClean="0"/>
              <a:t>18-09-2025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06099-723F-4C22-8517-7F659A33C697}" type="slidenum">
              <a:rPr lang="da-DK" smtClean="0"/>
              <a:t>‹nr.›</a:t>
            </a:fld>
            <a:endParaRPr lang="da-DK"/>
          </a:p>
        </p:txBody>
      </p:sp>
    </p:spTree>
    <p:extLst>
      <p:ext uri="{BB962C8B-B14F-4D97-AF65-F5344CB8AC3E}">
        <p14:creationId xmlns:p14="http://schemas.microsoft.com/office/powerpoint/2010/main" val="210370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1" dirty="0" err="1"/>
              <a:t>ybersikkerhed</a:t>
            </a:r>
            <a:r>
              <a:rPr lang="da-DK" b="1" dirty="0"/>
              <a:t> er ikke kun et IT-anliggende</a:t>
            </a:r>
            <a:endParaRPr lang="da-DK" dirty="0"/>
          </a:p>
          <a:p>
            <a:pPr lvl="1"/>
            <a:r>
              <a:rPr lang="da-DK" dirty="0"/>
              <a:t>Mange virksomheder behandler sikkerhed som et rent teknisk problem, men langt størstedelen af brud skyldes svigt i organisatoriske processer, beslutningsgange eller kultur.</a:t>
            </a:r>
          </a:p>
          <a:p>
            <a:pPr lvl="1"/>
            <a:r>
              <a:rPr lang="da-DK" dirty="0"/>
              <a:t>Eksempel: Phishing-angreb lykkes ofte pga. manglende </a:t>
            </a:r>
            <a:r>
              <a:rPr lang="da-DK" dirty="0" err="1"/>
              <a:t>awareness</a:t>
            </a:r>
            <a:r>
              <a:rPr lang="da-DK" dirty="0"/>
              <a:t>-træning og uklare procedurer, ikke fordi teknologien fejler.</a:t>
            </a:r>
          </a:p>
          <a:p>
            <a:r>
              <a:rPr lang="da-DK" b="1" dirty="0"/>
              <a:t>Menneskelige og processuelle svagheder</a:t>
            </a:r>
            <a:endParaRPr lang="da-DK" dirty="0"/>
          </a:p>
          <a:p>
            <a:pPr lvl="1"/>
            <a:r>
              <a:rPr lang="da-DK" dirty="0"/>
              <a:t>Ifølge </a:t>
            </a:r>
            <a:r>
              <a:rPr lang="da-DK" i="1" dirty="0"/>
              <a:t>Verizon Data </a:t>
            </a:r>
            <a:r>
              <a:rPr lang="da-DK" i="1" dirty="0" err="1"/>
              <a:t>Breach</a:t>
            </a:r>
            <a:r>
              <a:rPr lang="da-DK" i="1" dirty="0"/>
              <a:t> </a:t>
            </a:r>
            <a:r>
              <a:rPr lang="da-DK" i="1" dirty="0" err="1"/>
              <a:t>Investigations</a:t>
            </a:r>
            <a:r>
              <a:rPr lang="da-DK" i="1" dirty="0"/>
              <a:t> Report</a:t>
            </a:r>
            <a:r>
              <a:rPr lang="da-DK" dirty="0"/>
              <a:t> (2024) involverer 74% af brud menneskelige elementer: fejl, social </a:t>
            </a:r>
            <a:r>
              <a:rPr lang="da-DK" dirty="0" err="1"/>
              <a:t>engineering</a:t>
            </a:r>
            <a:r>
              <a:rPr lang="da-DK" dirty="0"/>
              <a:t>, insidertrusler.</a:t>
            </a:r>
          </a:p>
          <a:p>
            <a:pPr lvl="1"/>
            <a:r>
              <a:rPr lang="da-DK" dirty="0"/>
              <a:t>Dårligt definerede roller og ansvar skaber handlingslammelse i kritiske situationer.</a:t>
            </a:r>
          </a:p>
          <a:p>
            <a:r>
              <a:rPr lang="da-DK" b="1" dirty="0"/>
              <a:t>Forbindelsen mellem organisation og trusselsbillede</a:t>
            </a:r>
            <a:endParaRPr lang="da-DK" dirty="0"/>
          </a:p>
          <a:p>
            <a:pPr lvl="1"/>
            <a:r>
              <a:rPr lang="da-DK" dirty="0"/>
              <a:t>Moderne </a:t>
            </a:r>
            <a:r>
              <a:rPr lang="da-DK" dirty="0" err="1"/>
              <a:t>cybertrusler</a:t>
            </a:r>
            <a:r>
              <a:rPr lang="da-DK" dirty="0"/>
              <a:t> er dynamiske, hvilket kræver en agil og tilpasningsdygtig organisation.</a:t>
            </a:r>
          </a:p>
          <a:p>
            <a:pPr lvl="1"/>
            <a:r>
              <a:rPr lang="da-DK" dirty="0"/>
              <a:t>Organisationer med stive hierarkier kan reagere langsommere på angreb.</a:t>
            </a:r>
          </a:p>
          <a:p>
            <a:pPr lvl="1"/>
            <a:r>
              <a:rPr lang="da-DK" dirty="0"/>
              <a:t>Globalisering og fjernarbejde øger angrebsfladen og kræver tværgående samarbejde.</a:t>
            </a:r>
          </a:p>
          <a:p>
            <a:r>
              <a:rPr lang="da-DK" b="1" dirty="0"/>
              <a:t>Manglende strategisk forankring</a:t>
            </a:r>
            <a:endParaRPr lang="da-DK" dirty="0"/>
          </a:p>
          <a:p>
            <a:pPr lvl="1"/>
            <a:r>
              <a:rPr lang="da-DK" dirty="0"/>
              <a:t>Når </a:t>
            </a:r>
            <a:r>
              <a:rPr lang="da-DK" dirty="0" err="1"/>
              <a:t>cybersikkerhed</a:t>
            </a:r>
            <a:r>
              <a:rPr lang="da-DK" dirty="0"/>
              <a:t> ikke er koblet til virksomhedens strategi og risikostyring, ender den som et isoleret “IT-projekt” uden forankring.</a:t>
            </a:r>
          </a:p>
          <a:p>
            <a:pPr lvl="1"/>
            <a:r>
              <a:rPr lang="da-DK" dirty="0"/>
              <a:t>Ledelsens forståelse og prioritering er afgørende for tilstrækkelig budgettering, ressourceallokering og compliance.</a:t>
            </a:r>
          </a:p>
          <a:p>
            <a:r>
              <a:rPr lang="da-DK" b="1" dirty="0"/>
              <a:t>Overgangen til compliance-drevet sikkerhed</a:t>
            </a:r>
            <a:endParaRPr lang="da-DK" dirty="0"/>
          </a:p>
          <a:p>
            <a:pPr lvl="1"/>
            <a:r>
              <a:rPr lang="da-DK" dirty="0"/>
              <a:t>Mange organisationer drives af lovgivningskrav (GDPR, NIS2), men compliance alene = minimumssikkerhed.</a:t>
            </a:r>
          </a:p>
          <a:p>
            <a:pPr lvl="1"/>
            <a:r>
              <a:rPr lang="da-DK" dirty="0"/>
              <a:t>Reelt behov: En sikkerhedskultur, hvor processer, teknologi og mennesker spiller sammen.</a:t>
            </a:r>
          </a:p>
          <a:p>
            <a:endParaRPr lang="da-DK" dirty="0"/>
          </a:p>
        </p:txBody>
      </p:sp>
      <p:sp>
        <p:nvSpPr>
          <p:cNvPr id="4" name="Pladsholder til slidenummer 3"/>
          <p:cNvSpPr>
            <a:spLocks noGrp="1"/>
          </p:cNvSpPr>
          <p:nvPr>
            <p:ph type="sldNum" sz="quarter" idx="5"/>
          </p:nvPr>
        </p:nvSpPr>
        <p:spPr/>
        <p:txBody>
          <a:bodyPr/>
          <a:lstStyle/>
          <a:p>
            <a:fld id="{D7606099-723F-4C22-8517-7F659A33C697}" type="slidenum">
              <a:rPr lang="da-DK" smtClean="0"/>
              <a:t>6</a:t>
            </a:fld>
            <a:endParaRPr lang="da-DK"/>
          </a:p>
        </p:txBody>
      </p:sp>
    </p:spTree>
    <p:extLst>
      <p:ext uri="{BB962C8B-B14F-4D97-AF65-F5344CB8AC3E}">
        <p14:creationId xmlns:p14="http://schemas.microsoft.com/office/powerpoint/2010/main" val="242236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280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648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7606099-723F-4C22-8517-7F659A33C697}" type="slidenum">
              <a:rPr lang="da-DK" smtClean="0"/>
              <a:t>39</a:t>
            </a:fld>
            <a:endParaRPr lang="da-DK"/>
          </a:p>
        </p:txBody>
      </p:sp>
    </p:spTree>
    <p:extLst>
      <p:ext uri="{BB962C8B-B14F-4D97-AF65-F5344CB8AC3E}">
        <p14:creationId xmlns:p14="http://schemas.microsoft.com/office/powerpoint/2010/main" val="3616582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svg"/><Relationship Id="rId18"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5.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den billede">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2C2DE219-33C6-A7E3-FE38-E2888694B88F}"/>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5" name="Ellipse 4">
            <a:extLst>
              <a:ext uri="{FF2B5EF4-FFF2-40B4-BE49-F238E27FC236}">
                <a16:creationId xmlns:a16="http://schemas.microsoft.com/office/drawing/2014/main" id="{816CB9C1-1168-DC60-F83C-216ED817092C}"/>
              </a:ext>
            </a:extLst>
          </p:cNvPr>
          <p:cNvSpPr>
            <a:spLocks noGrp="1" noRot="1" noMove="1" noResize="1" noEditPoints="1" noAdjustHandles="1" noChangeArrowheads="1" noChangeShapeType="1"/>
          </p:cNvSpPr>
          <p:nvPr/>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B0AA5BC8-B46B-F7D9-EDD5-81A153A984FC}"/>
              </a:ext>
            </a:extLst>
          </p:cNvPr>
          <p:cNvSpPr>
            <a:spLocks noGrp="1" noRot="1" noMove="1" noResize="1" noEditPoints="1" noAdjustHandles="1" noChangeArrowheads="1" noChangeShapeType="1"/>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F994D425-07AD-E7D7-9D72-D1DA625002E7}"/>
              </a:ext>
            </a:extLst>
          </p:cNvPr>
          <p:cNvSpPr>
            <a:spLocks noGrp="1" noRot="1" noMove="1" noResize="1" noEditPoints="1" noAdjustHandles="1" noChangeArrowheads="1" noChangeShapeType="1"/>
          </p:cNvSpPr>
          <p:nvPr/>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7">
            <a:extLst>
              <a:ext uri="{FF2B5EF4-FFF2-40B4-BE49-F238E27FC236}">
                <a16:creationId xmlns:a16="http://schemas.microsoft.com/office/drawing/2014/main" id="{1139334C-B5A2-ACD8-DA69-BE9378DC5F1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sp>
        <p:nvSpPr>
          <p:cNvPr id="2" name="Ellipse 1">
            <a:extLst>
              <a:ext uri="{FF2B5EF4-FFF2-40B4-BE49-F238E27FC236}">
                <a16:creationId xmlns:a16="http://schemas.microsoft.com/office/drawing/2014/main" id="{02A9D9FC-5A48-9086-E672-9944971371E0}"/>
              </a:ext>
            </a:extLst>
          </p:cNvPr>
          <p:cNvSpPr/>
          <p:nvPr userDrawn="1"/>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1CAB28EC-5252-8B2F-0968-259EE52B3EC2}"/>
              </a:ext>
            </a:extLst>
          </p:cNvPr>
          <p:cNvSpPr/>
          <p:nvPr userDrawn="1"/>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Ellipse 10">
            <a:extLst>
              <a:ext uri="{FF2B5EF4-FFF2-40B4-BE49-F238E27FC236}">
                <a16:creationId xmlns:a16="http://schemas.microsoft.com/office/drawing/2014/main" id="{AB168CE0-7676-D809-12B9-30911BF62EE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2" name="Ellipse 11">
            <a:extLst>
              <a:ext uri="{FF2B5EF4-FFF2-40B4-BE49-F238E27FC236}">
                <a16:creationId xmlns:a16="http://schemas.microsoft.com/office/drawing/2014/main" id="{8CEBE64D-10DD-04E9-D948-570908CF2D32}"/>
              </a:ext>
            </a:extLst>
          </p:cNvPr>
          <p:cNvSpPr/>
          <p:nvPr userDrawn="1"/>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lede 12">
            <a:extLst>
              <a:ext uri="{FF2B5EF4-FFF2-40B4-BE49-F238E27FC236}">
                <a16:creationId xmlns:a16="http://schemas.microsoft.com/office/drawing/2014/main" id="{FB896D1B-2BE4-E515-94F3-8C2E98DAEB3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cxnSp>
        <p:nvCxnSpPr>
          <p:cNvPr id="14" name="Lige forbindelse 13">
            <a:extLst>
              <a:ext uri="{FF2B5EF4-FFF2-40B4-BE49-F238E27FC236}">
                <a16:creationId xmlns:a16="http://schemas.microsoft.com/office/drawing/2014/main" id="{FB41A2C8-6C86-FB4A-AAB3-929835579E0D}"/>
              </a:ext>
            </a:extLst>
          </p:cNvPr>
          <p:cNvCxnSpPr>
            <a:cxnSpLocks/>
          </p:cNvCxnSpPr>
          <p:nvPr userDrawn="1"/>
        </p:nvCxnSpPr>
        <p:spPr>
          <a:xfrm>
            <a:off x="924269" y="6104054"/>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ladsholder til tekst 15">
            <a:extLst>
              <a:ext uri="{FF2B5EF4-FFF2-40B4-BE49-F238E27FC236}">
                <a16:creationId xmlns:a16="http://schemas.microsoft.com/office/drawing/2014/main" id="{4E33EE05-8F95-4893-238B-F149EB10ED33}"/>
              </a:ext>
            </a:extLst>
          </p:cNvPr>
          <p:cNvSpPr>
            <a:spLocks noGrp="1"/>
          </p:cNvSpPr>
          <p:nvPr>
            <p:ph type="body" sz="quarter" idx="10"/>
          </p:nvPr>
        </p:nvSpPr>
        <p:spPr>
          <a:xfrm>
            <a:off x="810241" y="5281159"/>
            <a:ext cx="9982200" cy="908391"/>
          </a:xfrm>
          <a:prstGeom prst="rect">
            <a:avLst/>
          </a:prstGeom>
        </p:spPr>
        <p:txBody>
          <a:bodyPr anchor="ctr"/>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11577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p:nvPr>
        </p:nvSpPr>
        <p:spPr>
          <a:xfrm>
            <a:off x="6096000" y="-2"/>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F6ACCFA8-6CE0-E37B-E68E-C1BA6D4C797D}"/>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973833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t stort billede">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12192001" cy="6858001"/>
          </a:xfrm>
          <a:prstGeom prst="rect">
            <a:avLst/>
          </a:prstGeom>
        </p:spPr>
        <p:txBody>
          <a:bodyPr wrap="square" anchor="ctr">
            <a:noAutofit/>
          </a:bodyPr>
          <a:lstStyle>
            <a:lvl1pPr marL="0" indent="0" algn="ctr">
              <a:buNone/>
              <a:defRPr sz="2000">
                <a:solidFill>
                  <a:schemeClr val="accent4"/>
                </a:solidFill>
              </a:defRPr>
            </a:lvl1pPr>
          </a:lstStyle>
          <a:p>
            <a:r>
              <a:rPr lang="da-DK" dirty="0"/>
              <a:t>Indsæt billede ved at trykke på ikonet</a:t>
            </a:r>
          </a:p>
          <a:p>
            <a:endParaRPr lang="da-DK" dirty="0"/>
          </a:p>
          <a:p>
            <a:endParaRPr lang="da-DK" dirty="0"/>
          </a:p>
        </p:txBody>
      </p:sp>
      <p:sp>
        <p:nvSpPr>
          <p:cNvPr id="7" name="Pladsholder til tekst 11">
            <a:extLst>
              <a:ext uri="{FF2B5EF4-FFF2-40B4-BE49-F238E27FC236}">
                <a16:creationId xmlns:a16="http://schemas.microsoft.com/office/drawing/2014/main" id="{7CA7DEF1-BA6C-75EA-6002-D05B8D7A6F12}"/>
              </a:ext>
            </a:extLst>
          </p:cNvPr>
          <p:cNvSpPr>
            <a:spLocks noGrp="1"/>
          </p:cNvSpPr>
          <p:nvPr>
            <p:ph type="body" sz="quarter" idx="12"/>
          </p:nvPr>
        </p:nvSpPr>
        <p:spPr>
          <a:xfrm>
            <a:off x="7340882" y="5561045"/>
            <a:ext cx="4501978" cy="883297"/>
          </a:xfrm>
          <a:prstGeom prst="rect">
            <a:avLst/>
          </a:prstGeom>
          <a:solidFill>
            <a:schemeClr val="accent3"/>
          </a:solidFill>
        </p:spPr>
        <p:txBody>
          <a:bodyPr anchor="ctr"/>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690189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vsidet billede med tekst">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4" name="Tekstfelt 3">
            <a:extLst>
              <a:ext uri="{FF2B5EF4-FFF2-40B4-BE49-F238E27FC236}">
                <a16:creationId xmlns:a16="http://schemas.microsoft.com/office/drawing/2014/main" id="{D2C1BF60-06FB-3B24-3D1A-CA1C190B4B3C}"/>
              </a:ext>
            </a:extLst>
          </p:cNvPr>
          <p:cNvSpPr txBox="1"/>
          <p:nvPr userDrawn="1"/>
        </p:nvSpPr>
        <p:spPr>
          <a:xfrm>
            <a:off x="7063273" y="793102"/>
            <a:ext cx="184731" cy="369332"/>
          </a:xfrm>
          <a:prstGeom prst="rect">
            <a:avLst/>
          </a:prstGeom>
          <a:noFill/>
        </p:spPr>
        <p:txBody>
          <a:bodyPr wrap="none" rtlCol="0">
            <a:spAutoFit/>
          </a:bodyPr>
          <a:lstStyle/>
          <a:p>
            <a:endParaRPr lang="da-DK" dirty="0"/>
          </a:p>
        </p:txBody>
      </p:sp>
      <p:sp>
        <p:nvSpPr>
          <p:cNvPr id="2" name="Pladsholder til tekst 11">
            <a:extLst>
              <a:ext uri="{FF2B5EF4-FFF2-40B4-BE49-F238E27FC236}">
                <a16:creationId xmlns:a16="http://schemas.microsoft.com/office/drawing/2014/main" id="{5D8DD052-F369-4F26-95C3-50DB8686190B}"/>
              </a:ext>
            </a:extLst>
          </p:cNvPr>
          <p:cNvSpPr>
            <a:spLocks noGrp="1"/>
          </p:cNvSpPr>
          <p:nvPr>
            <p:ph type="body" sz="quarter" idx="11"/>
          </p:nvPr>
        </p:nvSpPr>
        <p:spPr>
          <a:xfrm>
            <a:off x="6591015" y="919789"/>
            <a:ext cx="5042785"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3" name="Pladsholder til tekst 11">
            <a:extLst>
              <a:ext uri="{FF2B5EF4-FFF2-40B4-BE49-F238E27FC236}">
                <a16:creationId xmlns:a16="http://schemas.microsoft.com/office/drawing/2014/main" id="{2516B1A4-9943-D09D-4408-5F3C1AAB9C49}"/>
              </a:ext>
            </a:extLst>
          </p:cNvPr>
          <p:cNvSpPr>
            <a:spLocks noGrp="1"/>
          </p:cNvSpPr>
          <p:nvPr>
            <p:ph type="body" sz="quarter" idx="12"/>
          </p:nvPr>
        </p:nvSpPr>
        <p:spPr>
          <a:xfrm>
            <a:off x="6591015" y="2038525"/>
            <a:ext cx="5042786" cy="4157001"/>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07F60D2C-D6EF-28B6-82FF-F1E6C462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9939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dt billede med top 3">
    <p:spTree>
      <p:nvGrpSpPr>
        <p:cNvPr id="1" name=""/>
        <p:cNvGrpSpPr/>
        <p:nvPr/>
      </p:nvGrpSpPr>
      <p:grpSpPr>
        <a:xfrm>
          <a:off x="0" y="0"/>
          <a:ext cx="0" cy="0"/>
          <a:chOff x="0" y="0"/>
          <a:chExt cx="0" cy="0"/>
        </a:xfrm>
      </p:grpSpPr>
      <p:cxnSp>
        <p:nvCxnSpPr>
          <p:cNvPr id="7" name="Lige forbindelse 6">
            <a:extLst>
              <a:ext uri="{FF2B5EF4-FFF2-40B4-BE49-F238E27FC236}">
                <a16:creationId xmlns:a16="http://schemas.microsoft.com/office/drawing/2014/main" id="{3CC9FCDF-2FC8-45F8-FF96-6A4025D574F0}"/>
              </a:ext>
            </a:extLst>
          </p:cNvPr>
          <p:cNvCxnSpPr>
            <a:cxnSpLocks/>
          </p:cNvCxnSpPr>
          <p:nvPr/>
        </p:nvCxnSpPr>
        <p:spPr>
          <a:xfrm>
            <a:off x="905608" y="6309320"/>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p:nvPr>
        </p:nvSpPr>
        <p:spPr>
          <a:xfrm>
            <a:off x="1018784" y="8326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t">
            <a:noAutofit/>
          </a:bodyPr>
          <a:lstStyle>
            <a:lvl1pPr marL="0" indent="0" algn="ctr">
              <a:buNone/>
              <a:defRPr sz="1800">
                <a:solidFill>
                  <a:schemeClr val="accent4"/>
                </a:solidFill>
              </a:defRPr>
            </a:lvl1pPr>
          </a:lstStyle>
          <a:p>
            <a:r>
              <a:rPr lang="da-DK"/>
              <a:t>Klik på ikonet for at tilføje et billede</a:t>
            </a:r>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21" name="Grafik 20" descr="Badge 1 med massiv udfyldning">
            <a:extLst>
              <a:ext uri="{FF2B5EF4-FFF2-40B4-BE49-F238E27FC236}">
                <a16:creationId xmlns:a16="http://schemas.microsoft.com/office/drawing/2014/main" id="{414CB1FD-2F7F-568D-87A3-AA5F2E43A5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6037" y="1724082"/>
            <a:ext cx="718913" cy="718913"/>
          </a:xfrm>
          <a:prstGeom prst="rect">
            <a:avLst/>
          </a:prstGeom>
        </p:spPr>
      </p:pic>
      <p:pic>
        <p:nvPicPr>
          <p:cNvPr id="22" name="Grafik 21" descr="Badge med massiv udfyldning">
            <a:extLst>
              <a:ext uri="{FF2B5EF4-FFF2-40B4-BE49-F238E27FC236}">
                <a16:creationId xmlns:a16="http://schemas.microsoft.com/office/drawing/2014/main" id="{256D1EF6-5D08-9A88-3344-6BFE564851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037" y="3099743"/>
            <a:ext cx="718913" cy="718913"/>
          </a:xfrm>
          <a:prstGeom prst="rect">
            <a:avLst/>
          </a:prstGeom>
        </p:spPr>
      </p:pic>
      <p:pic>
        <p:nvPicPr>
          <p:cNvPr id="23" name="Grafik 22" descr="Badge 3 med massiv udfyldning">
            <a:extLst>
              <a:ext uri="{FF2B5EF4-FFF2-40B4-BE49-F238E27FC236}">
                <a16:creationId xmlns:a16="http://schemas.microsoft.com/office/drawing/2014/main" id="{17E4907E-C0D4-6E55-FB1C-714ED9C17C7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037" y="4508922"/>
            <a:ext cx="718913" cy="718913"/>
          </a:xfrm>
          <a:prstGeom prst="rect">
            <a:avLst/>
          </a:prstGeom>
        </p:spPr>
      </p:pic>
      <p:sp>
        <p:nvSpPr>
          <p:cNvPr id="28" name="Pladsholder til tekst 19">
            <a:extLst>
              <a:ext uri="{FF2B5EF4-FFF2-40B4-BE49-F238E27FC236}">
                <a16:creationId xmlns:a16="http://schemas.microsoft.com/office/drawing/2014/main" id="{D9D10D8D-2441-FA2C-C1B8-1D95FC55F6DC}"/>
              </a:ext>
            </a:extLst>
          </p:cNvPr>
          <p:cNvSpPr>
            <a:spLocks noGrp="1"/>
          </p:cNvSpPr>
          <p:nvPr>
            <p:ph type="body" sz="quarter" idx="32"/>
          </p:nvPr>
        </p:nvSpPr>
        <p:spPr>
          <a:xfrm>
            <a:off x="8078822" y="1881737"/>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0" name="Pladsholder til tekst 19">
            <a:extLst>
              <a:ext uri="{FF2B5EF4-FFF2-40B4-BE49-F238E27FC236}">
                <a16:creationId xmlns:a16="http://schemas.microsoft.com/office/drawing/2014/main" id="{E42AE478-112D-AB0E-133D-472906C1B76E}"/>
              </a:ext>
            </a:extLst>
          </p:cNvPr>
          <p:cNvSpPr>
            <a:spLocks noGrp="1"/>
          </p:cNvSpPr>
          <p:nvPr>
            <p:ph type="body" sz="quarter" idx="34"/>
          </p:nvPr>
        </p:nvSpPr>
        <p:spPr>
          <a:xfrm>
            <a:off x="8078822" y="3273463"/>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2" name="Pladsholder til tekst 19">
            <a:extLst>
              <a:ext uri="{FF2B5EF4-FFF2-40B4-BE49-F238E27FC236}">
                <a16:creationId xmlns:a16="http://schemas.microsoft.com/office/drawing/2014/main" id="{46B1035F-A721-8566-C570-5BF6CD54FD7A}"/>
              </a:ext>
            </a:extLst>
          </p:cNvPr>
          <p:cNvSpPr>
            <a:spLocks noGrp="1"/>
          </p:cNvSpPr>
          <p:nvPr>
            <p:ph type="body" sz="quarter" idx="36"/>
          </p:nvPr>
        </p:nvSpPr>
        <p:spPr>
          <a:xfrm>
            <a:off x="8078822" y="4682642"/>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4E97CA4-2FEB-E952-701A-94AC3A176E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25312313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g to objekt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a:spLocks noGrp="1" noRot="1" noMove="1" noResize="1" noEditPoints="1" noAdjustHandles="1" noChangeArrowheads="1" noChangeShapeType="1"/>
          </p:cNvSpPr>
          <p:nvPr/>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Pladsholder til indhold 3">
            <a:extLst>
              <a:ext uri="{FF2B5EF4-FFF2-40B4-BE49-F238E27FC236}">
                <a16:creationId xmlns:a16="http://schemas.microsoft.com/office/drawing/2014/main" id="{063FB2A0-E2A8-7639-5821-EA30510BAD75}"/>
              </a:ext>
            </a:extLst>
          </p:cNvPr>
          <p:cNvSpPr>
            <a:spLocks noGrp="1"/>
          </p:cNvSpPr>
          <p:nvPr>
            <p:ph sz="quarter" idx="11"/>
          </p:nvPr>
        </p:nvSpPr>
        <p:spPr>
          <a:xfrm>
            <a:off x="6200775"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93538"/>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199"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7" name="Ellipse 6">
            <a:extLst>
              <a:ext uri="{FF2B5EF4-FFF2-40B4-BE49-F238E27FC236}">
                <a16:creationId xmlns:a16="http://schemas.microsoft.com/office/drawing/2014/main" id="{46DA7DDE-63A6-5E98-0EC4-738E3F603C9A}"/>
              </a:ext>
            </a:extLst>
          </p:cNvPr>
          <p:cNvSpPr/>
          <p:nvPr userDrawn="1"/>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Ellipse 7">
            <a:extLst>
              <a:ext uri="{FF2B5EF4-FFF2-40B4-BE49-F238E27FC236}">
                <a16:creationId xmlns:a16="http://schemas.microsoft.com/office/drawing/2014/main" id="{154ABB45-9D02-C95E-4427-18F343D6D612}"/>
              </a:ext>
            </a:extLst>
          </p:cNvPr>
          <p:cNvSpPr/>
          <p:nvPr userDrawn="1"/>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9" name="Billede 10" descr="Et billede, der indeholder sort, mørke&#10;&#10;Automatisk genereret beskrivelse">
            <a:extLst>
              <a:ext uri="{FF2B5EF4-FFF2-40B4-BE49-F238E27FC236}">
                <a16:creationId xmlns:a16="http://schemas.microsoft.com/office/drawing/2014/main" id="{A7871B6C-23E6-0643-2DDB-7CE70809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658322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t rundt billede gul">
    <p:bg>
      <p:bgPr>
        <a:solidFill>
          <a:schemeClr val="accent3"/>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6"/>
                </a:solidFill>
              </a:defRPr>
            </a:lvl1pPr>
          </a:lstStyle>
          <a:p>
            <a:r>
              <a:rPr lang="da-DK"/>
              <a:t>Klik på ikonet for at tilføje et billede</a:t>
            </a:r>
            <a:endParaRPr lang="da-DK" dirty="0"/>
          </a:p>
        </p:txBody>
      </p:sp>
      <p:pic>
        <p:nvPicPr>
          <p:cNvPr id="2" name="Billede 10" descr="Et billede, der indeholder sort, mørke&#10;&#10;Automatisk genereret beskrivelse">
            <a:extLst>
              <a:ext uri="{FF2B5EF4-FFF2-40B4-BE49-F238E27FC236}">
                <a16:creationId xmlns:a16="http://schemas.microsoft.com/office/drawing/2014/main" id="{42442907-9607-FBD5-41BE-6F012CFF8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64814051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t rundt billede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5"/>
                </a:solidFill>
              </a:defRPr>
            </a:lvl1pPr>
          </a:lstStyle>
          <a:p>
            <a:r>
              <a:rPr lang="da-DK"/>
              <a:t>Klik på ikonet for at tilføje et billede</a:t>
            </a:r>
            <a:endParaRPr lang="da-DK" dirty="0"/>
          </a:p>
        </p:txBody>
      </p:sp>
      <p:pic>
        <p:nvPicPr>
          <p:cNvPr id="2" name="Billede 12">
            <a:extLst>
              <a:ext uri="{FF2B5EF4-FFF2-40B4-BE49-F238E27FC236}">
                <a16:creationId xmlns:a16="http://schemas.microsoft.com/office/drawing/2014/main" id="{921CC2E2-C216-1654-6436-4F23FF6174D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129070326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èn overskrift, tre objekt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46885"/>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10056"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838200"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7981912"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77517C1-57BE-3C06-76C5-125A76A57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414223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 overskrifter, tre objekter">
    <p:bg>
      <p:bgPr>
        <a:solidFill>
          <a:schemeClr val="bg1"/>
        </a:solidFill>
        <a:effectLst/>
      </p:bgPr>
    </p:bg>
    <p:spTree>
      <p:nvGrpSpPr>
        <p:cNvPr id="1" name=""/>
        <p:cNvGrpSpPr/>
        <p:nvPr/>
      </p:nvGrpSpPr>
      <p:grpSpPr>
        <a:xfrm>
          <a:off x="0" y="0"/>
          <a:ext cx="0" cy="0"/>
          <a:chOff x="0" y="0"/>
          <a:chExt cx="0" cy="0"/>
        </a:xfrm>
      </p:grpSpPr>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22713"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8039878"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776317"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4" name="Pladsholder til tekst 3">
            <a:extLst>
              <a:ext uri="{FF2B5EF4-FFF2-40B4-BE49-F238E27FC236}">
                <a16:creationId xmlns:a16="http://schemas.microsoft.com/office/drawing/2014/main" id="{C15F7AD4-F672-5698-2F38-608B2E0C66BD}"/>
              </a:ext>
            </a:extLst>
          </p:cNvPr>
          <p:cNvSpPr>
            <a:spLocks noGrp="1"/>
          </p:cNvSpPr>
          <p:nvPr>
            <p:ph type="body" sz="quarter" idx="14"/>
          </p:nvPr>
        </p:nvSpPr>
        <p:spPr>
          <a:xfrm>
            <a:off x="4422713"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5" name="Pladsholder til tekst 3">
            <a:extLst>
              <a:ext uri="{FF2B5EF4-FFF2-40B4-BE49-F238E27FC236}">
                <a16:creationId xmlns:a16="http://schemas.microsoft.com/office/drawing/2014/main" id="{F85ABD62-253C-7D26-2060-90103E5CA1EA}"/>
              </a:ext>
            </a:extLst>
          </p:cNvPr>
          <p:cNvSpPr>
            <a:spLocks noGrp="1"/>
          </p:cNvSpPr>
          <p:nvPr>
            <p:ph type="body" sz="quarter" idx="15"/>
          </p:nvPr>
        </p:nvSpPr>
        <p:spPr>
          <a:xfrm>
            <a:off x="775567"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6" name="Pladsholder til tekst 3">
            <a:extLst>
              <a:ext uri="{FF2B5EF4-FFF2-40B4-BE49-F238E27FC236}">
                <a16:creationId xmlns:a16="http://schemas.microsoft.com/office/drawing/2014/main" id="{4662DEC7-4912-95D4-725F-9DBD13CDE0D6}"/>
              </a:ext>
            </a:extLst>
          </p:cNvPr>
          <p:cNvSpPr>
            <a:spLocks noGrp="1"/>
          </p:cNvSpPr>
          <p:nvPr>
            <p:ph type="body" sz="quarter" idx="16"/>
          </p:nvPr>
        </p:nvSpPr>
        <p:spPr>
          <a:xfrm>
            <a:off x="8039878"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134E7724-DF42-9222-9ADB-53B0C0E366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249830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tekstspalter">
    <p:spTree>
      <p:nvGrpSpPr>
        <p:cNvPr id="1" name=""/>
        <p:cNvGrpSpPr/>
        <p:nvPr/>
      </p:nvGrpSpPr>
      <p:grpSpPr>
        <a:xfrm>
          <a:off x="0" y="0"/>
          <a:ext cx="0" cy="0"/>
          <a:chOff x="0" y="0"/>
          <a:chExt cx="0" cy="0"/>
        </a:xfrm>
      </p:grpSpPr>
      <p:sp>
        <p:nvSpPr>
          <p:cNvPr id="7" name="Pladsholder til tekst 21">
            <a:extLst>
              <a:ext uri="{FF2B5EF4-FFF2-40B4-BE49-F238E27FC236}">
                <a16:creationId xmlns:a16="http://schemas.microsoft.com/office/drawing/2014/main" id="{6AF7C5D9-4A61-9AFB-55B2-59864D54C686}"/>
              </a:ext>
            </a:extLst>
          </p:cNvPr>
          <p:cNvSpPr>
            <a:spLocks noGrp="1"/>
          </p:cNvSpPr>
          <p:nvPr>
            <p:ph type="body" sz="quarter" idx="13"/>
          </p:nvPr>
        </p:nvSpPr>
        <p:spPr>
          <a:xfrm>
            <a:off x="545970" y="1857765"/>
            <a:ext cx="5220347" cy="4300440"/>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8" name="Ellipse 7">
            <a:extLst>
              <a:ext uri="{FF2B5EF4-FFF2-40B4-BE49-F238E27FC236}">
                <a16:creationId xmlns:a16="http://schemas.microsoft.com/office/drawing/2014/main" id="{01F23421-9BB5-B66E-2915-7AC5D1C64931}"/>
              </a:ext>
            </a:extLst>
          </p:cNvPr>
          <p:cNvSpPr>
            <a:spLocks noGrp="1" noRot="1" noMove="1" noResize="1" noEditPoints="1" noAdjustHandles="1" noChangeArrowheads="1" noChangeShapeType="1"/>
          </p:cNvSpPr>
          <p:nvPr/>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D6ED4BE-01AC-F3C9-BEAE-18399B71C575}"/>
              </a:ext>
            </a:extLst>
          </p:cNvPr>
          <p:cNvSpPr>
            <a:spLocks noGrp="1" noRot="1" noMove="1" noResize="1" noEditPoints="1" noAdjustHandles="1" noChangeArrowheads="1" noChangeShapeType="1"/>
          </p:cNvSpPr>
          <p:nvPr/>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Pladsholder til indhold 2">
            <a:extLst>
              <a:ext uri="{FF2B5EF4-FFF2-40B4-BE49-F238E27FC236}">
                <a16:creationId xmlns:a16="http://schemas.microsoft.com/office/drawing/2014/main" id="{D28427B0-6F2A-9A36-BA01-8150978C2182}"/>
              </a:ext>
            </a:extLst>
          </p:cNvPr>
          <p:cNvSpPr>
            <a:spLocks noGrp="1"/>
          </p:cNvSpPr>
          <p:nvPr>
            <p:ph sz="quarter" idx="14"/>
          </p:nvPr>
        </p:nvSpPr>
        <p:spPr>
          <a:xfrm>
            <a:off x="5990254" y="837025"/>
            <a:ext cx="5655776" cy="5321180"/>
          </a:xfrm>
          <a:prstGeom prst="rect">
            <a:avLst/>
          </a:prstGeom>
        </p:spPr>
        <p:txBody>
          <a:bodyPr/>
          <a:lstStyle>
            <a:lvl1pPr marL="0" indent="0">
              <a:buNone/>
              <a:defRPr sz="1800"/>
            </a:lvl1pPr>
          </a:lstStyle>
          <a:p>
            <a:pPr lvl="0"/>
            <a:r>
              <a:rPr lang="da-DK"/>
              <a:t>Klik for at redigere teksttypografierne i masteren</a:t>
            </a:r>
          </a:p>
        </p:txBody>
      </p:sp>
      <p:sp>
        <p:nvSpPr>
          <p:cNvPr id="2" name="Ellipse 1">
            <a:extLst>
              <a:ext uri="{FF2B5EF4-FFF2-40B4-BE49-F238E27FC236}">
                <a16:creationId xmlns:a16="http://schemas.microsoft.com/office/drawing/2014/main" id="{C1117402-4D1F-2B99-74B2-57532C00E0E0}"/>
              </a:ext>
            </a:extLst>
          </p:cNvPr>
          <p:cNvSpPr/>
          <p:nvPr userDrawn="1"/>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a:extLst>
              <a:ext uri="{FF2B5EF4-FFF2-40B4-BE49-F238E27FC236}">
                <a16:creationId xmlns:a16="http://schemas.microsoft.com/office/drawing/2014/main" id="{AD89150D-33F7-C7EA-4565-830E42B119EF}"/>
              </a:ext>
            </a:extLst>
          </p:cNvPr>
          <p:cNvSpPr/>
          <p:nvPr userDrawn="1"/>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956E59B5-69E2-3426-86B0-660FF5B7C7D1}"/>
              </a:ext>
            </a:extLst>
          </p:cNvPr>
          <p:cNvSpPr>
            <a:spLocks noGrp="1"/>
          </p:cNvSpPr>
          <p:nvPr>
            <p:ph type="body" sz="quarter" idx="15"/>
          </p:nvPr>
        </p:nvSpPr>
        <p:spPr>
          <a:xfrm>
            <a:off x="545971" y="837025"/>
            <a:ext cx="5220346"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5" name="Billede 10" descr="Et billede, der indeholder sort, mørke&#10;&#10;Automatisk genereret beskrivelse">
            <a:extLst>
              <a:ext uri="{FF2B5EF4-FFF2-40B4-BE49-F238E27FC236}">
                <a16:creationId xmlns:a16="http://schemas.microsoft.com/office/drawing/2014/main" id="{340D9666-406B-DB5B-73C6-16F9D88927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1602529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billede">
    <p:bg>
      <p:bgPr>
        <a:solidFill>
          <a:schemeClr val="accent6"/>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14398"/>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0" name="Ellipse 19">
            <a:extLst>
              <a:ext uri="{FF2B5EF4-FFF2-40B4-BE49-F238E27FC236}">
                <a16:creationId xmlns:a16="http://schemas.microsoft.com/office/drawing/2014/main" id="{4861457B-7A00-BE74-BFA9-F4B6924A8CC6}"/>
              </a:ext>
            </a:extLst>
          </p:cNvPr>
          <p:cNvSpPr>
            <a:spLocks noGrp="1" noRot="1" noMove="1" noResize="1" noEditPoints="1" noAdjustHandles="1" noChangeArrowheads="1" noChangeShapeType="1"/>
          </p:cNvSpPr>
          <p:nvPr/>
        </p:nvSpPr>
        <p:spPr>
          <a:xfrm>
            <a:off x="-1098877" y="436141"/>
            <a:ext cx="6209653" cy="6209653"/>
          </a:xfrm>
          <a:prstGeom prst="ellipse">
            <a:avLst/>
          </a:prstGeom>
          <a:noFill/>
          <a:ln w="31750" cap="rnd" cmpd="sng">
            <a:solidFill>
              <a:schemeClr val="accent1">
                <a:lumMod val="50000"/>
              </a:schemeClr>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7" y="436140"/>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lede 9">
            <a:extLst>
              <a:ext uri="{FF2B5EF4-FFF2-40B4-BE49-F238E27FC236}">
                <a16:creationId xmlns:a16="http://schemas.microsoft.com/office/drawing/2014/main" id="{E74A03EC-E5FA-79D1-2E92-7E2B69B497F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998016" y="194962"/>
            <a:ext cx="1931436" cy="726963"/>
          </a:xfrm>
          <a:prstGeom prst="rect">
            <a:avLst/>
          </a:prstGeom>
        </p:spPr>
      </p:pic>
      <p:sp>
        <p:nvSpPr>
          <p:cNvPr id="7" name="Pladsholder til tekst 15">
            <a:extLst>
              <a:ext uri="{FF2B5EF4-FFF2-40B4-BE49-F238E27FC236}">
                <a16:creationId xmlns:a16="http://schemas.microsoft.com/office/drawing/2014/main" id="{BEEA16E3-A5E2-0855-4482-279792F9CCDA}"/>
              </a:ext>
            </a:extLst>
          </p:cNvPr>
          <p:cNvSpPr>
            <a:spLocks noGrp="1"/>
          </p:cNvSpPr>
          <p:nvPr>
            <p:ph type="body" sz="quarter" idx="13"/>
          </p:nvPr>
        </p:nvSpPr>
        <p:spPr>
          <a:xfrm>
            <a:off x="6096000" y="4763320"/>
            <a:ext cx="5400000" cy="908391"/>
          </a:xfrm>
          <a:prstGeom prst="rect">
            <a:avLst/>
          </a:prstGeom>
        </p:spPr>
        <p:txBody>
          <a:bodyPr anchor="b"/>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6D44003B-7C03-F9A5-2DE0-1A2B7E8AF092}"/>
              </a:ext>
            </a:extLst>
          </p:cNvPr>
          <p:cNvSpPr>
            <a:spLocks noGrp="1"/>
          </p:cNvSpPr>
          <p:nvPr>
            <p:ph type="body" sz="quarter" idx="14"/>
          </p:nvPr>
        </p:nvSpPr>
        <p:spPr>
          <a:xfrm>
            <a:off x="6096000" y="5712606"/>
            <a:ext cx="5400000" cy="456380"/>
          </a:xfrm>
          <a:prstGeom prst="rect">
            <a:avLst/>
          </a:prstGeom>
        </p:spPr>
        <p:txBody>
          <a:bodyPr anchor="ctr"/>
          <a:lstStyle>
            <a:lvl1pPr marL="0" indent="0">
              <a:buNone/>
              <a:defRPr lang="da-DK" sz="1800" i="1"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91505164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runde billeder + 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BCD6D3C6-2CAC-6C9A-A3DF-9BFDD74C8BE2}"/>
              </a:ext>
            </a:extLst>
          </p:cNvPr>
          <p:cNvSpPr>
            <a:spLocks noGrp="1"/>
          </p:cNvSpPr>
          <p:nvPr>
            <p:ph type="pic" sz="quarter" idx="10" hasCustomPrompt="1"/>
          </p:nvPr>
        </p:nvSpPr>
        <p:spPr>
          <a:xfrm>
            <a:off x="6522030" y="785132"/>
            <a:ext cx="4357398" cy="4357397"/>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dirty="0"/>
              <a:t>Indsæt billede ved at trykke på ikonet</a:t>
            </a:r>
          </a:p>
          <a:p>
            <a:endParaRPr lang="da-DK" dirty="0"/>
          </a:p>
          <a:p>
            <a:endParaRPr lang="da-DK" dirty="0"/>
          </a:p>
        </p:txBody>
      </p:sp>
      <p:sp>
        <p:nvSpPr>
          <p:cNvPr id="4" name="Pladsholder til billede 3">
            <a:extLst>
              <a:ext uri="{FF2B5EF4-FFF2-40B4-BE49-F238E27FC236}">
                <a16:creationId xmlns:a16="http://schemas.microsoft.com/office/drawing/2014/main" id="{2EBF9CBC-4B0B-0256-FC20-008C5A7ADF11}"/>
              </a:ext>
            </a:extLst>
          </p:cNvPr>
          <p:cNvSpPr>
            <a:spLocks noGrp="1"/>
          </p:cNvSpPr>
          <p:nvPr>
            <p:ph type="pic" sz="quarter" idx="11"/>
          </p:nvPr>
        </p:nvSpPr>
        <p:spPr>
          <a:xfrm>
            <a:off x="9120543" y="3547382"/>
            <a:ext cx="2525486" cy="2525486"/>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a:t>Klik på ikonet for at tilføje et billede</a:t>
            </a:r>
            <a:endParaRPr lang="da-DK" dirty="0"/>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852246"/>
            <a:ext cx="4949760" cy="4220622"/>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18" name="Ellipse 17">
            <a:extLst>
              <a:ext uri="{FF2B5EF4-FFF2-40B4-BE49-F238E27FC236}">
                <a16:creationId xmlns:a16="http://schemas.microsoft.com/office/drawing/2014/main" id="{69FB30B0-C3B1-8663-0D9A-EC5CF4927F14}"/>
              </a:ext>
            </a:extLst>
          </p:cNvPr>
          <p:cNvSpPr/>
          <p:nvPr/>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097722E6-54DB-46BE-D13E-34D050586DE2}"/>
              </a:ext>
            </a:extLst>
          </p:cNvPr>
          <p:cNvSpPr/>
          <p:nvPr userDrawn="1"/>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3">
            <a:extLst>
              <a:ext uri="{FF2B5EF4-FFF2-40B4-BE49-F238E27FC236}">
                <a16:creationId xmlns:a16="http://schemas.microsoft.com/office/drawing/2014/main" id="{3C32BFDE-1C03-812C-A5E3-30680D7D0EBB}"/>
              </a:ext>
            </a:extLst>
          </p:cNvPr>
          <p:cNvSpPr>
            <a:spLocks noGrp="1"/>
          </p:cNvSpPr>
          <p:nvPr>
            <p:ph type="body" sz="quarter" idx="15"/>
          </p:nvPr>
        </p:nvSpPr>
        <p:spPr>
          <a:xfrm>
            <a:off x="545971" y="782152"/>
            <a:ext cx="4949760"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444DACAA-D3A2-06DC-1F35-F2B4216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84463976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oks med farvet bund">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rot="5400000">
            <a:off x="5050971" y="-283028"/>
            <a:ext cx="2090057" cy="1219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5CB5A48A-2E4C-AD56-8DE6-E60836641FA2}"/>
              </a:ext>
            </a:extLst>
          </p:cNvPr>
          <p:cNvSpPr txBox="1">
            <a:spLocks/>
          </p:cNvSpPr>
          <p:nvPr userDrawn="1"/>
        </p:nvSpPr>
        <p:spPr>
          <a:xfrm>
            <a:off x="1500554" y="2166972"/>
            <a:ext cx="9206523" cy="3589674"/>
          </a:xfrm>
          <a:prstGeom prst="rect">
            <a:avLst/>
          </a:prstGeom>
          <a:solidFill>
            <a:schemeClr val="bg1"/>
          </a:solidFill>
          <a:ln>
            <a:solidFill>
              <a:schemeClr val="accent3"/>
            </a:solidFill>
          </a:ln>
        </p:spPr>
        <p:txBody>
          <a:bodyPr anchor="t"/>
          <a:lstStyle>
            <a:lvl1pPr algn="ctr" defTabSz="914400" rtl="0" eaLnBrk="1" latinLnBrk="0" hangingPunct="1">
              <a:lnSpc>
                <a:spcPct val="90000"/>
              </a:lnSpc>
              <a:spcBef>
                <a:spcPct val="0"/>
              </a:spcBef>
              <a:buNone/>
              <a:defRPr sz="2800" kern="1200">
                <a:solidFill>
                  <a:schemeClr val="accent4"/>
                </a:solidFill>
                <a:latin typeface="+mj-lt"/>
                <a:ea typeface="+mj-ea"/>
                <a:cs typeface="+mj-cs"/>
              </a:defRPr>
            </a:lvl1pPr>
          </a:lstStyle>
          <a:p>
            <a:pPr algn="l"/>
            <a:endParaRPr lang="da-DK" sz="1800" dirty="0">
              <a:ln w="76200">
                <a:solidFill>
                  <a:schemeClr val="tx1"/>
                </a:solidFill>
              </a:ln>
              <a:solidFill>
                <a:schemeClr val="tx1"/>
              </a:solidFill>
              <a:latin typeface="+mn-lt"/>
            </a:endParaRPr>
          </a:p>
        </p:txBody>
      </p:sp>
      <p:sp>
        <p:nvSpPr>
          <p:cNvPr id="5" name="Pladsholder til tekst 3">
            <a:extLst>
              <a:ext uri="{FF2B5EF4-FFF2-40B4-BE49-F238E27FC236}">
                <a16:creationId xmlns:a16="http://schemas.microsoft.com/office/drawing/2014/main" id="{E788242D-E2F8-8F7B-3491-A61E1FA5EC2B}"/>
              </a:ext>
            </a:extLst>
          </p:cNvPr>
          <p:cNvSpPr>
            <a:spLocks noGrp="1"/>
          </p:cNvSpPr>
          <p:nvPr>
            <p:ph type="body" sz="quarter" idx="15"/>
          </p:nvPr>
        </p:nvSpPr>
        <p:spPr>
          <a:xfrm>
            <a:off x="1500553" y="1057680"/>
            <a:ext cx="9206523" cy="920750"/>
          </a:xfrm>
          <a:prstGeom prst="rect">
            <a:avLst/>
          </a:prstGeom>
        </p:spPr>
        <p:txBody>
          <a:bodyPr anchor="ctr"/>
          <a:lstStyle>
            <a:lvl1pPr marL="0" indent="0" algn="ctr">
              <a:buNone/>
              <a:defRPr sz="3200">
                <a:solidFill>
                  <a:schemeClr val="accent6"/>
                </a:solidFill>
                <a:latin typeface="+mj-lt"/>
              </a:defRPr>
            </a:lvl1pPr>
          </a:lstStyle>
          <a:p>
            <a:pPr lvl="0"/>
            <a:r>
              <a:rPr lang="da-DK"/>
              <a:t>Klik for at redigere teksttypografierne i masteren</a:t>
            </a:r>
          </a:p>
        </p:txBody>
      </p:sp>
      <p:sp>
        <p:nvSpPr>
          <p:cNvPr id="10" name="Pladsholder til tekst 8">
            <a:extLst>
              <a:ext uri="{FF2B5EF4-FFF2-40B4-BE49-F238E27FC236}">
                <a16:creationId xmlns:a16="http://schemas.microsoft.com/office/drawing/2014/main" id="{851A094B-990F-8F94-975B-7B7DD748BDC2}"/>
              </a:ext>
            </a:extLst>
          </p:cNvPr>
          <p:cNvSpPr>
            <a:spLocks noGrp="1"/>
          </p:cNvSpPr>
          <p:nvPr>
            <p:ph type="body" sz="quarter" idx="17"/>
          </p:nvPr>
        </p:nvSpPr>
        <p:spPr>
          <a:xfrm>
            <a:off x="1510090" y="2176510"/>
            <a:ext cx="9206523" cy="3589338"/>
          </a:xfrm>
          <a:prstGeom prst="rect">
            <a:avLst/>
          </a:prstGeom>
        </p:spPr>
        <p:txBody>
          <a:bodyPr/>
          <a:lstStyle>
            <a:lvl1pPr marL="0" indent="0">
              <a:buNone/>
              <a:defRPr sz="1800">
                <a:solidFill>
                  <a:schemeClr val="accent6"/>
                </a:solidFill>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8BA79972-1283-3664-EEBF-DEE63E4043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371425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tekstbokse">
    <p:spTree>
      <p:nvGrpSpPr>
        <p:cNvPr id="1" name=""/>
        <p:cNvGrpSpPr/>
        <p:nvPr/>
      </p:nvGrpSpPr>
      <p:grpSpPr>
        <a:xfrm>
          <a:off x="0" y="0"/>
          <a:ext cx="0" cy="0"/>
          <a:chOff x="0" y="0"/>
          <a:chExt cx="0" cy="0"/>
        </a:xfrm>
      </p:grpSpPr>
      <p:sp>
        <p:nvSpPr>
          <p:cNvPr id="29" name="Rektangel 28">
            <a:extLst>
              <a:ext uri="{FF2B5EF4-FFF2-40B4-BE49-F238E27FC236}">
                <a16:creationId xmlns:a16="http://schemas.microsoft.com/office/drawing/2014/main" id="{472C92E0-91EE-E45C-70DA-61B42DD33B61}"/>
              </a:ext>
            </a:extLst>
          </p:cNvPr>
          <p:cNvSpPr/>
          <p:nvPr/>
        </p:nvSpPr>
        <p:spPr>
          <a:xfrm>
            <a:off x="0" y="0"/>
            <a:ext cx="4730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21">
            <a:extLst>
              <a:ext uri="{FF2B5EF4-FFF2-40B4-BE49-F238E27FC236}">
                <a16:creationId xmlns:a16="http://schemas.microsoft.com/office/drawing/2014/main" id="{F897E297-5976-19F9-D84E-BB274E6A374E}"/>
              </a:ext>
            </a:extLst>
          </p:cNvPr>
          <p:cNvSpPr>
            <a:spLocks noGrp="1"/>
          </p:cNvSpPr>
          <p:nvPr>
            <p:ph type="body" sz="quarter" idx="12" hasCustomPrompt="1"/>
          </p:nvPr>
        </p:nvSpPr>
        <p:spPr>
          <a:xfrm>
            <a:off x="545971" y="522515"/>
            <a:ext cx="3801742" cy="1007234"/>
          </a:xfrm>
          <a:prstGeom prst="rect">
            <a:avLst/>
          </a:prstGeom>
        </p:spPr>
        <p:txBody>
          <a:bodyPr/>
          <a:lstStyle>
            <a:lvl1pPr marL="0" indent="0">
              <a:buFontTx/>
              <a:buNone/>
              <a:defRPr sz="2800">
                <a:solidFill>
                  <a:schemeClr val="bg1"/>
                </a:solidFill>
                <a:latin typeface="+mj-lt"/>
              </a:defRPr>
            </a:lvl1pPr>
          </a:lstStyle>
          <a:p>
            <a:pPr lvl="0"/>
            <a:r>
              <a:rPr lang="da-DK" dirty="0"/>
              <a:t>Klik for at tilføje en titel</a:t>
            </a:r>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687314"/>
            <a:ext cx="3801742" cy="4648172"/>
          </a:xfrm>
          <a:prstGeom prst="rect">
            <a:avLst/>
          </a:prstGeom>
        </p:spPr>
        <p:txBody>
          <a:bodyPr/>
          <a:lstStyle>
            <a:lvl1pPr marL="0" indent="0">
              <a:spcBef>
                <a:spcPts val="1200"/>
              </a:spcBef>
              <a:buFontTx/>
              <a:buNone/>
              <a:defRPr sz="1800" b="0">
                <a:solidFill>
                  <a:schemeClr val="bg1"/>
                </a:solidFill>
                <a:latin typeface="Lucida Sans" panose="020B0602030504020204" pitchFamily="34" charset="0"/>
              </a:defRPr>
            </a:lvl1pPr>
          </a:lstStyle>
          <a:p>
            <a:pPr lvl="0"/>
            <a:r>
              <a:rPr lang="da-DK"/>
              <a:t>Klik for at redigere teksttypografierne i masteren</a:t>
            </a:r>
          </a:p>
        </p:txBody>
      </p:sp>
      <p:sp>
        <p:nvSpPr>
          <p:cNvPr id="12" name="Rektangel 11">
            <a:extLst>
              <a:ext uri="{FF2B5EF4-FFF2-40B4-BE49-F238E27FC236}">
                <a16:creationId xmlns:a16="http://schemas.microsoft.com/office/drawing/2014/main" id="{A6945550-0D7D-5522-9B2D-2D5A0193F894}"/>
              </a:ext>
            </a:extLst>
          </p:cNvPr>
          <p:cNvSpPr/>
          <p:nvPr/>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Pladsholder til tekst 18">
            <a:extLst>
              <a:ext uri="{FF2B5EF4-FFF2-40B4-BE49-F238E27FC236}">
                <a16:creationId xmlns:a16="http://schemas.microsoft.com/office/drawing/2014/main" id="{D99D8A3C-5CA7-A723-C3E7-A5307D49B4D1}"/>
              </a:ext>
            </a:extLst>
          </p:cNvPr>
          <p:cNvSpPr>
            <a:spLocks noGrp="1"/>
          </p:cNvSpPr>
          <p:nvPr>
            <p:ph type="body" sz="quarter" idx="14"/>
          </p:nvPr>
        </p:nvSpPr>
        <p:spPr>
          <a:xfrm>
            <a:off x="5469253"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0" name="Pladsholder til tekst 18">
            <a:extLst>
              <a:ext uri="{FF2B5EF4-FFF2-40B4-BE49-F238E27FC236}">
                <a16:creationId xmlns:a16="http://schemas.microsoft.com/office/drawing/2014/main" id="{5729EC31-1F8B-12C8-FE4F-0673D0B2FC08}"/>
              </a:ext>
            </a:extLst>
          </p:cNvPr>
          <p:cNvSpPr>
            <a:spLocks noGrp="1"/>
          </p:cNvSpPr>
          <p:nvPr>
            <p:ph type="body" sz="quarter" idx="15"/>
          </p:nvPr>
        </p:nvSpPr>
        <p:spPr>
          <a:xfrm>
            <a:off x="5479371" y="1703691"/>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22" name="Grafik 21" descr="Badge 1 med massiv udfyldning">
            <a:extLst>
              <a:ext uri="{FF2B5EF4-FFF2-40B4-BE49-F238E27FC236}">
                <a16:creationId xmlns:a16="http://schemas.microsoft.com/office/drawing/2014/main" id="{067809C9-7D6D-59FB-4EA7-7DF783D2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075" y="1101136"/>
            <a:ext cx="552091" cy="552091"/>
          </a:xfrm>
          <a:prstGeom prst="rect">
            <a:avLst/>
          </a:prstGeom>
        </p:spPr>
      </p:pic>
      <p:pic>
        <p:nvPicPr>
          <p:cNvPr id="24" name="Grafik 23" descr="Badge med massiv udfyldning">
            <a:extLst>
              <a:ext uri="{FF2B5EF4-FFF2-40B4-BE49-F238E27FC236}">
                <a16:creationId xmlns:a16="http://schemas.microsoft.com/office/drawing/2014/main" id="{7950BEEE-DC43-48EE-1F84-DF17B5CA3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590" y="1104833"/>
            <a:ext cx="552091" cy="552091"/>
          </a:xfrm>
          <a:prstGeom prst="rect">
            <a:avLst/>
          </a:prstGeom>
        </p:spPr>
      </p:pic>
      <p:pic>
        <p:nvPicPr>
          <p:cNvPr id="26" name="Grafik 25" descr="Badge 3 med massiv udfyldning">
            <a:extLst>
              <a:ext uri="{FF2B5EF4-FFF2-40B4-BE49-F238E27FC236}">
                <a16:creationId xmlns:a16="http://schemas.microsoft.com/office/drawing/2014/main" id="{15E142B3-F1CC-B292-5B23-E7DCC6A736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6074" y="3805721"/>
            <a:ext cx="552091" cy="552091"/>
          </a:xfrm>
          <a:prstGeom prst="rect">
            <a:avLst/>
          </a:prstGeom>
        </p:spPr>
      </p:pic>
      <p:pic>
        <p:nvPicPr>
          <p:cNvPr id="28" name="Grafik 27" descr="Badge 4 med massiv udfyldning">
            <a:extLst>
              <a:ext uri="{FF2B5EF4-FFF2-40B4-BE49-F238E27FC236}">
                <a16:creationId xmlns:a16="http://schemas.microsoft.com/office/drawing/2014/main" id="{958C1D6D-1D06-04B1-BC27-64577E7096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5590" y="3805721"/>
            <a:ext cx="552091" cy="552091"/>
          </a:xfrm>
          <a:prstGeom prst="rect">
            <a:avLst/>
          </a:prstGeom>
        </p:spPr>
      </p:pic>
      <p:sp>
        <p:nvSpPr>
          <p:cNvPr id="30" name="Rektangel 29">
            <a:extLst>
              <a:ext uri="{FF2B5EF4-FFF2-40B4-BE49-F238E27FC236}">
                <a16:creationId xmlns:a16="http://schemas.microsoft.com/office/drawing/2014/main" id="{8415F059-5524-D9B4-D9CE-F5C98ACE4440}"/>
              </a:ext>
            </a:extLst>
          </p:cNvPr>
          <p:cNvSpPr/>
          <p:nvPr/>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Pladsholder til tekst 18">
            <a:extLst>
              <a:ext uri="{FF2B5EF4-FFF2-40B4-BE49-F238E27FC236}">
                <a16:creationId xmlns:a16="http://schemas.microsoft.com/office/drawing/2014/main" id="{72CBC415-531C-287A-06ED-478D6D3D7287}"/>
              </a:ext>
            </a:extLst>
          </p:cNvPr>
          <p:cNvSpPr>
            <a:spLocks noGrp="1"/>
          </p:cNvSpPr>
          <p:nvPr>
            <p:ph type="body" sz="quarter" idx="16"/>
          </p:nvPr>
        </p:nvSpPr>
        <p:spPr>
          <a:xfrm>
            <a:off x="8738768"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4" name="Rektangel 33">
            <a:extLst>
              <a:ext uri="{FF2B5EF4-FFF2-40B4-BE49-F238E27FC236}">
                <a16:creationId xmlns:a16="http://schemas.microsoft.com/office/drawing/2014/main" id="{1D637F53-0961-D753-9CCA-826C05F25348}"/>
              </a:ext>
            </a:extLst>
          </p:cNvPr>
          <p:cNvSpPr/>
          <p:nvPr/>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adsholder til tekst 18">
            <a:extLst>
              <a:ext uri="{FF2B5EF4-FFF2-40B4-BE49-F238E27FC236}">
                <a16:creationId xmlns:a16="http://schemas.microsoft.com/office/drawing/2014/main" id="{38A62022-F2CA-406B-233C-54B43978AE19}"/>
              </a:ext>
            </a:extLst>
          </p:cNvPr>
          <p:cNvSpPr>
            <a:spLocks noGrp="1"/>
          </p:cNvSpPr>
          <p:nvPr>
            <p:ph type="body" sz="quarter" idx="18"/>
          </p:nvPr>
        </p:nvSpPr>
        <p:spPr>
          <a:xfrm>
            <a:off x="5479371"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8" name="Rektangel 37">
            <a:extLst>
              <a:ext uri="{FF2B5EF4-FFF2-40B4-BE49-F238E27FC236}">
                <a16:creationId xmlns:a16="http://schemas.microsoft.com/office/drawing/2014/main" id="{A04C7AC0-B565-151A-9F3A-FF359335AF24}"/>
              </a:ext>
            </a:extLst>
          </p:cNvPr>
          <p:cNvSpPr/>
          <p:nvPr/>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Pladsholder til tekst 18">
            <a:extLst>
              <a:ext uri="{FF2B5EF4-FFF2-40B4-BE49-F238E27FC236}">
                <a16:creationId xmlns:a16="http://schemas.microsoft.com/office/drawing/2014/main" id="{987A51DE-FE2B-C476-509E-7E9DBBAE71F5}"/>
              </a:ext>
            </a:extLst>
          </p:cNvPr>
          <p:cNvSpPr>
            <a:spLocks noGrp="1"/>
          </p:cNvSpPr>
          <p:nvPr>
            <p:ph type="body" sz="quarter" idx="20"/>
          </p:nvPr>
        </p:nvSpPr>
        <p:spPr>
          <a:xfrm>
            <a:off x="8738768"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 name="Rektangel 1">
            <a:extLst>
              <a:ext uri="{FF2B5EF4-FFF2-40B4-BE49-F238E27FC236}">
                <a16:creationId xmlns:a16="http://schemas.microsoft.com/office/drawing/2014/main" id="{8CB54D9B-DC92-DA1A-226B-CD2C8BA86DA7}"/>
              </a:ext>
            </a:extLst>
          </p:cNvPr>
          <p:cNvSpPr/>
          <p:nvPr userDrawn="1"/>
        </p:nvSpPr>
        <p:spPr>
          <a:xfrm>
            <a:off x="0" y="0"/>
            <a:ext cx="47301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9B506AB1-D825-4EB6-CF40-C3480ED520B7}"/>
              </a:ext>
            </a:extLst>
          </p:cNvPr>
          <p:cNvSpPr/>
          <p:nvPr userDrawn="1"/>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 name="Grafik 3" descr="Badge 1 med massiv udfyldning">
            <a:extLst>
              <a:ext uri="{FF2B5EF4-FFF2-40B4-BE49-F238E27FC236}">
                <a16:creationId xmlns:a16="http://schemas.microsoft.com/office/drawing/2014/main" id="{4ED77CCF-5526-0410-E4FD-E7E859138F2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6075" y="1101136"/>
            <a:ext cx="552091" cy="552091"/>
          </a:xfrm>
          <a:prstGeom prst="rect">
            <a:avLst/>
          </a:prstGeom>
        </p:spPr>
      </p:pic>
      <p:pic>
        <p:nvPicPr>
          <p:cNvPr id="5" name="Grafik 4" descr="Badge med massiv udfyldning">
            <a:extLst>
              <a:ext uri="{FF2B5EF4-FFF2-40B4-BE49-F238E27FC236}">
                <a16:creationId xmlns:a16="http://schemas.microsoft.com/office/drawing/2014/main" id="{FFACF88F-F1AB-4C4D-2E13-D9B9F1A3845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5590" y="1104833"/>
            <a:ext cx="552091" cy="552091"/>
          </a:xfrm>
          <a:prstGeom prst="rect">
            <a:avLst/>
          </a:prstGeom>
        </p:spPr>
      </p:pic>
      <p:pic>
        <p:nvPicPr>
          <p:cNvPr id="6" name="Grafik 5" descr="Badge 3 med massiv udfyldning">
            <a:extLst>
              <a:ext uri="{FF2B5EF4-FFF2-40B4-BE49-F238E27FC236}">
                <a16:creationId xmlns:a16="http://schemas.microsoft.com/office/drawing/2014/main" id="{8B358B7B-5E14-AE3F-D8AA-B729C070C4F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56074" y="3805721"/>
            <a:ext cx="552091" cy="552091"/>
          </a:xfrm>
          <a:prstGeom prst="rect">
            <a:avLst/>
          </a:prstGeom>
        </p:spPr>
      </p:pic>
      <p:pic>
        <p:nvPicPr>
          <p:cNvPr id="7" name="Grafik 6" descr="Badge 4 med massiv udfyldning">
            <a:extLst>
              <a:ext uri="{FF2B5EF4-FFF2-40B4-BE49-F238E27FC236}">
                <a16:creationId xmlns:a16="http://schemas.microsoft.com/office/drawing/2014/main" id="{5D24D015-CF3E-99BD-A501-5E223E43BDA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25590" y="3805721"/>
            <a:ext cx="552091" cy="552091"/>
          </a:xfrm>
          <a:prstGeom prst="rect">
            <a:avLst/>
          </a:prstGeom>
        </p:spPr>
      </p:pic>
      <p:sp>
        <p:nvSpPr>
          <p:cNvPr id="8" name="Rektangel 7">
            <a:extLst>
              <a:ext uri="{FF2B5EF4-FFF2-40B4-BE49-F238E27FC236}">
                <a16:creationId xmlns:a16="http://schemas.microsoft.com/office/drawing/2014/main" id="{89DB1CD2-83C8-EE75-BD73-D47E423A7480}"/>
              </a:ext>
            </a:extLst>
          </p:cNvPr>
          <p:cNvSpPr/>
          <p:nvPr userDrawn="1"/>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233ED9F8-307B-A01C-39DB-A29F79F7C8DD}"/>
              </a:ext>
            </a:extLst>
          </p:cNvPr>
          <p:cNvSpPr/>
          <p:nvPr userDrawn="1"/>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ktangel 12">
            <a:extLst>
              <a:ext uri="{FF2B5EF4-FFF2-40B4-BE49-F238E27FC236}">
                <a16:creationId xmlns:a16="http://schemas.microsoft.com/office/drawing/2014/main" id="{618AACC1-26AA-FDA8-973D-5F3AAB621549}"/>
              </a:ext>
            </a:extLst>
          </p:cNvPr>
          <p:cNvSpPr/>
          <p:nvPr userDrawn="1"/>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Pladsholder til tekst 18">
            <a:extLst>
              <a:ext uri="{FF2B5EF4-FFF2-40B4-BE49-F238E27FC236}">
                <a16:creationId xmlns:a16="http://schemas.microsoft.com/office/drawing/2014/main" id="{A2387C31-BB0B-7872-3143-59931D057151}"/>
              </a:ext>
            </a:extLst>
          </p:cNvPr>
          <p:cNvSpPr>
            <a:spLocks noGrp="1"/>
          </p:cNvSpPr>
          <p:nvPr>
            <p:ph type="body" sz="quarter" idx="22"/>
          </p:nvPr>
        </p:nvSpPr>
        <p:spPr>
          <a:xfrm>
            <a:off x="8738768" y="1703690"/>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5" name="Pladsholder til tekst 18">
            <a:extLst>
              <a:ext uri="{FF2B5EF4-FFF2-40B4-BE49-F238E27FC236}">
                <a16:creationId xmlns:a16="http://schemas.microsoft.com/office/drawing/2014/main" id="{B5B4272F-2918-6F2A-E7A6-8F2B35213F52}"/>
              </a:ext>
            </a:extLst>
          </p:cNvPr>
          <p:cNvSpPr>
            <a:spLocks noGrp="1"/>
          </p:cNvSpPr>
          <p:nvPr>
            <p:ph type="body" sz="quarter" idx="23"/>
          </p:nvPr>
        </p:nvSpPr>
        <p:spPr>
          <a:xfrm>
            <a:off x="5467064"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6" name="Pladsholder til tekst 18">
            <a:extLst>
              <a:ext uri="{FF2B5EF4-FFF2-40B4-BE49-F238E27FC236}">
                <a16:creationId xmlns:a16="http://schemas.microsoft.com/office/drawing/2014/main" id="{68813193-889D-153B-1F8B-F898A14E6A87}"/>
              </a:ext>
            </a:extLst>
          </p:cNvPr>
          <p:cNvSpPr>
            <a:spLocks noGrp="1"/>
          </p:cNvSpPr>
          <p:nvPr>
            <p:ph type="body" sz="quarter" idx="24"/>
          </p:nvPr>
        </p:nvSpPr>
        <p:spPr>
          <a:xfrm>
            <a:off x="8738768"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17" name="Billede 10" descr="Et billede, der indeholder sort, mørke&#10;&#10;Automatisk genereret beskrivelse">
            <a:extLst>
              <a:ext uri="{FF2B5EF4-FFF2-40B4-BE49-F238E27FC236}">
                <a16:creationId xmlns:a16="http://schemas.microsoft.com/office/drawing/2014/main" id="{4994E521-DAAE-1BD3-9CA1-C6634778FE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24272646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bobler med tekst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636" y="525544"/>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D3A1C5A1-CBFF-C01B-25C4-671C8913BC15}"/>
              </a:ext>
            </a:extLst>
          </p:cNvPr>
          <p:cNvSpPr/>
          <p:nvPr userDrawn="1"/>
        </p:nvSpPr>
        <p:spPr>
          <a:xfrm>
            <a:off x="7323317" y="1625499"/>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194319" y="3354628"/>
            <a:ext cx="2508405" cy="2203884"/>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3" name="Pladsholder til tekst 6">
            <a:extLst>
              <a:ext uri="{FF2B5EF4-FFF2-40B4-BE49-F238E27FC236}">
                <a16:creationId xmlns:a16="http://schemas.microsoft.com/office/drawing/2014/main" id="{2882F17C-00F2-A813-2186-4FE5B2FBF792}"/>
              </a:ext>
            </a:extLst>
          </p:cNvPr>
          <p:cNvSpPr>
            <a:spLocks noGrp="1"/>
          </p:cNvSpPr>
          <p:nvPr>
            <p:ph type="body" sz="quarter" idx="12"/>
          </p:nvPr>
        </p:nvSpPr>
        <p:spPr>
          <a:xfrm>
            <a:off x="8056787" y="2267340"/>
            <a:ext cx="2813375" cy="2898586"/>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4" name="Pladsholder til tekst 6">
            <a:extLst>
              <a:ext uri="{FF2B5EF4-FFF2-40B4-BE49-F238E27FC236}">
                <a16:creationId xmlns:a16="http://schemas.microsoft.com/office/drawing/2014/main" id="{0EA4F555-26FA-340F-7755-423F83BD09FE}"/>
              </a:ext>
            </a:extLst>
          </p:cNvPr>
          <p:cNvSpPr>
            <a:spLocks noGrp="1"/>
          </p:cNvSpPr>
          <p:nvPr>
            <p:ph type="body" sz="quarter" idx="13"/>
          </p:nvPr>
        </p:nvSpPr>
        <p:spPr>
          <a:xfrm>
            <a:off x="4567240" y="1063426"/>
            <a:ext cx="1948713" cy="1821338"/>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Tree>
    <p:extLst>
      <p:ext uri="{BB962C8B-B14F-4D97-AF65-F5344CB8AC3E}">
        <p14:creationId xmlns:p14="http://schemas.microsoft.com/office/powerpoint/2010/main" val="74385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e bokse med tekst gul">
    <p:bg>
      <p:bgPr>
        <a:solidFill>
          <a:schemeClr val="accent3"/>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D3A1C5A1-CBFF-C01B-25C4-671C8913BC15}"/>
              </a:ext>
            </a:extLst>
          </p:cNvPr>
          <p:cNvSpPr/>
          <p:nvPr userDrawn="1"/>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24644" y="2631672"/>
            <a:ext cx="3707920" cy="370792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242534" y="3450566"/>
            <a:ext cx="2441528" cy="2107945"/>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7" name="Pladsholder til tekst 6">
            <a:extLst>
              <a:ext uri="{FF2B5EF4-FFF2-40B4-BE49-F238E27FC236}">
                <a16:creationId xmlns:a16="http://schemas.microsoft.com/office/drawing/2014/main" id="{16FD77BF-BF2C-21DC-4882-43FB0B4F4954}"/>
              </a:ext>
            </a:extLst>
          </p:cNvPr>
          <p:cNvSpPr>
            <a:spLocks noGrp="1"/>
          </p:cNvSpPr>
          <p:nvPr>
            <p:ph type="body" sz="quarter" idx="10"/>
          </p:nvPr>
        </p:nvSpPr>
        <p:spPr>
          <a:xfrm>
            <a:off x="4565724" y="1146853"/>
            <a:ext cx="1916112" cy="1654316"/>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12" name="Pladsholder til tekst 6">
            <a:extLst>
              <a:ext uri="{FF2B5EF4-FFF2-40B4-BE49-F238E27FC236}">
                <a16:creationId xmlns:a16="http://schemas.microsoft.com/office/drawing/2014/main" id="{963992AD-36AD-AA14-246B-14784DE66386}"/>
              </a:ext>
            </a:extLst>
          </p:cNvPr>
          <p:cNvSpPr>
            <a:spLocks noGrp="1"/>
          </p:cNvSpPr>
          <p:nvPr>
            <p:ph type="body" sz="quarter" idx="12"/>
          </p:nvPr>
        </p:nvSpPr>
        <p:spPr>
          <a:xfrm>
            <a:off x="8056788" y="2537696"/>
            <a:ext cx="2799770" cy="2417241"/>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Tree>
    <p:extLst>
      <p:ext uri="{BB962C8B-B14F-4D97-AF65-F5344CB8AC3E}">
        <p14:creationId xmlns:p14="http://schemas.microsoft.com/office/powerpoint/2010/main" val="91415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element stor blå">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bg1"/>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bg1"/>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4028336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element stor gul">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accent6"/>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accent6"/>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5901080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962613643"/>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3737202776"/>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1838157237"/>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gul">
    <p:bg>
      <p:bgPr>
        <a:solidFill>
          <a:schemeClr val="accent3"/>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61290"/>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6"/>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8" y="499137"/>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Pladsholder til tekst 15">
            <a:extLst>
              <a:ext uri="{FF2B5EF4-FFF2-40B4-BE49-F238E27FC236}">
                <a16:creationId xmlns:a16="http://schemas.microsoft.com/office/drawing/2014/main" id="{5E1AE425-F6EA-D79E-69C6-E4C409373874}"/>
              </a:ext>
            </a:extLst>
          </p:cNvPr>
          <p:cNvSpPr>
            <a:spLocks noGrp="1"/>
          </p:cNvSpPr>
          <p:nvPr>
            <p:ph type="body" sz="quarter" idx="13"/>
          </p:nvPr>
        </p:nvSpPr>
        <p:spPr>
          <a:xfrm>
            <a:off x="6096000" y="4757560"/>
            <a:ext cx="5400000" cy="908391"/>
          </a:xfrm>
          <a:prstGeom prst="rect">
            <a:avLst/>
          </a:prstGeom>
        </p:spPr>
        <p:txBody>
          <a:bodyPr anchor="b"/>
          <a:lstStyle>
            <a:lvl1pPr marL="0" indent="0">
              <a:buNone/>
              <a:defRPr lang="da-DK" sz="3200" kern="1200" dirty="0">
                <a:solidFill>
                  <a:schemeClr val="accent6"/>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977B62BB-5B11-B355-4A4B-5040B7376E63}"/>
              </a:ext>
            </a:extLst>
          </p:cNvPr>
          <p:cNvSpPr>
            <a:spLocks noGrp="1"/>
          </p:cNvSpPr>
          <p:nvPr>
            <p:ph type="body" sz="quarter" idx="14"/>
          </p:nvPr>
        </p:nvSpPr>
        <p:spPr>
          <a:xfrm>
            <a:off x="6096000" y="5734843"/>
            <a:ext cx="5400000" cy="456380"/>
          </a:xfrm>
          <a:prstGeom prst="rect">
            <a:avLst/>
          </a:prstGeom>
        </p:spPr>
        <p:txBody>
          <a:bodyPr anchor="ctr"/>
          <a:lstStyle>
            <a:lvl1pPr marL="0" indent="0">
              <a:buNone/>
              <a:defRPr lang="da-DK" sz="1800" i="1" kern="1200" dirty="0">
                <a:solidFill>
                  <a:schemeClr val="accent6"/>
                </a:solidFill>
                <a:latin typeface="+mj-lt"/>
                <a:ea typeface="+mj-ea"/>
                <a:cs typeface="+mj-cs"/>
              </a:defRPr>
            </a:lvl1pPr>
          </a:lstStyle>
          <a:p>
            <a:pPr lvl="0"/>
            <a:r>
              <a:rPr lang="da-DK"/>
              <a:t>Klik for at redigere teksttypografierne i masteren</a:t>
            </a:r>
          </a:p>
        </p:txBody>
      </p:sp>
      <p:pic>
        <p:nvPicPr>
          <p:cNvPr id="9" name="Billede 10" descr="Et billede, der indeholder sort, mørke&#10;&#10;Automatisk genereret beskrivelse">
            <a:extLst>
              <a:ext uri="{FF2B5EF4-FFF2-40B4-BE49-F238E27FC236}">
                <a16:creationId xmlns:a16="http://schemas.microsoft.com/office/drawing/2014/main" id="{BE259AE5-57BD-A35A-2212-5B85B5B0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93443334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o indholdsobjekter">
    <p:spTree>
      <p:nvGrpSpPr>
        <p:cNvPr id="1" name=""/>
        <p:cNvGrpSpPr/>
        <p:nvPr/>
      </p:nvGrpSpPr>
      <p:grpSpPr>
        <a:xfrm>
          <a:off x="0" y="0"/>
          <a:ext cx="0" cy="0"/>
          <a:chOff x="0" y="0"/>
          <a:chExt cx="0" cy="0"/>
        </a:xfrm>
      </p:grpSpPr>
      <p:sp>
        <p:nvSpPr>
          <p:cNvPr id="8" name="Rektangel 7"/>
          <p:cNvSpPr/>
          <p:nvPr userDrawn="1"/>
        </p:nvSpPr>
        <p:spPr>
          <a:xfrm>
            <a:off x="-6443" y="5805264"/>
            <a:ext cx="12192000" cy="1080120"/>
          </a:xfrm>
          <a:prstGeom prst="rect">
            <a:avLst/>
          </a:prstGeom>
          <a:solidFill>
            <a:srgbClr val="FF7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cxnSp>
        <p:nvCxnSpPr>
          <p:cNvPr id="17" name="Lige forbindelse 16"/>
          <p:cNvCxnSpPr/>
          <p:nvPr userDrawn="1"/>
        </p:nvCxnSpPr>
        <p:spPr>
          <a:xfrm>
            <a:off x="1295360" y="1448736"/>
            <a:ext cx="960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295360" y="548616"/>
            <a:ext cx="9601280" cy="900120"/>
          </a:xfrm>
          <a:prstGeom prst="rect">
            <a:avLst/>
          </a:prstGeom>
        </p:spPr>
        <p:txBody>
          <a:bodyPr>
            <a:normAutofit/>
          </a:bodyPr>
          <a:lstStyle>
            <a:lvl1pPr algn="l">
              <a:defRPr sz="2200"/>
            </a:lvl1pPr>
          </a:lstStyle>
          <a:p>
            <a:r>
              <a:rPr lang="da-DK" dirty="0"/>
              <a:t>Klik for at redigere i master</a:t>
            </a:r>
          </a:p>
        </p:txBody>
      </p:sp>
      <p:sp>
        <p:nvSpPr>
          <p:cNvPr id="14" name="Pladsholder til indhold 2"/>
          <p:cNvSpPr>
            <a:spLocks noGrp="1"/>
          </p:cNvSpPr>
          <p:nvPr>
            <p:ph sz="half" idx="1" hasCustomPrompt="1"/>
          </p:nvPr>
        </p:nvSpPr>
        <p:spPr>
          <a:xfrm>
            <a:off x="1295360" y="1718773"/>
            <a:ext cx="960128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pic>
        <p:nvPicPr>
          <p:cNvPr id="9" name="Billede 8">
            <a:extLst>
              <a:ext uri="{FF2B5EF4-FFF2-40B4-BE49-F238E27FC236}">
                <a16:creationId xmlns:a16="http://schemas.microsoft.com/office/drawing/2014/main" id="{E6072851-7882-4178-8020-B91172F2D58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606468" y="5907978"/>
            <a:ext cx="2228093" cy="802811"/>
          </a:xfrm>
          <a:prstGeom prst="rect">
            <a:avLst/>
          </a:prstGeom>
        </p:spPr>
      </p:pic>
    </p:spTree>
    <p:extLst>
      <p:ext uri="{BB962C8B-B14F-4D97-AF65-F5344CB8AC3E}">
        <p14:creationId xmlns:p14="http://schemas.microsoft.com/office/powerpoint/2010/main" val="1251966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sp>
        <p:nvSpPr>
          <p:cNvPr id="13" name="Pladsholder til indhold"/>
          <p:cNvSpPr>
            <a:spLocks noGrp="1"/>
          </p:cNvSpPr>
          <p:nvPr>
            <p:ph sz="half" idx="1" hasCustomPrompt="1"/>
          </p:nvPr>
        </p:nvSpPr>
        <p:spPr>
          <a:xfrm>
            <a:off x="952407" y="1412876"/>
            <a:ext cx="10274300" cy="4032250"/>
          </a:xfrm>
          <a:prstGeom prst="rect">
            <a:avLst/>
          </a:prstGeom>
        </p:spPr>
        <p:txBody>
          <a:bodyPr/>
          <a:lstStyle>
            <a:lvl1pPr marL="342900" indent="-342900" defTabSz="447675">
              <a:lnSpc>
                <a:spcPct val="100000"/>
              </a:lnSpc>
              <a:buFont typeface="Arial" panose="020B0604020202020204" pitchFamily="34" charset="0"/>
              <a:buChar char="•"/>
              <a:defRPr sz="2000" b="0">
                <a:latin typeface="+mn-lt"/>
              </a:defRPr>
            </a:lvl1pPr>
            <a:lvl2pPr marL="800100" indent="-342900" defTabSz="447675">
              <a:lnSpc>
                <a:spcPct val="100000"/>
              </a:lnSpc>
              <a:buFont typeface="Arial" panose="020B0604020202020204" pitchFamily="34" charset="0"/>
              <a:buChar char="•"/>
              <a:defRPr lang="da-DK" sz="2000" b="0" kern="1200" dirty="0" smtClean="0">
                <a:solidFill>
                  <a:schemeClr val="tx1"/>
                </a:solidFill>
                <a:latin typeface="+mn-lt"/>
                <a:ea typeface="+mn-ea"/>
                <a:cs typeface="+mn-cs"/>
              </a:defRPr>
            </a:lvl2pPr>
            <a:lvl3pPr marL="12573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3pPr>
            <a:lvl4pPr marL="17145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4pPr>
            <a:lvl5pPr marL="21717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Skriv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p:cNvSpPr>
            <a:spLocks noGrp="1"/>
          </p:cNvSpPr>
          <p:nvPr>
            <p:ph type="title" hasCustomPrompt="1"/>
          </p:nvPr>
        </p:nvSpPr>
        <p:spPr>
          <a:xfrm>
            <a:off x="958853" y="333376"/>
            <a:ext cx="10274299" cy="827088"/>
          </a:xfrm>
          <a:prstGeom prst="rect">
            <a:avLst/>
          </a:prstGeom>
        </p:spPr>
        <p:txBody>
          <a:bodyPr anchor="b"/>
          <a:lstStyle>
            <a:lvl1pPr>
              <a:lnSpc>
                <a:spcPct val="150000"/>
              </a:lnSpc>
              <a:defRPr sz="2400" b="0" cap="all" spc="120" baseline="0">
                <a:latin typeface="+mn-lt"/>
              </a:defRPr>
            </a:lvl1pPr>
          </a:lstStyle>
          <a:p>
            <a:r>
              <a:rPr lang="da-DK" noProof="0" dirty="0"/>
              <a:t>Skriv titel på slide</a:t>
            </a:r>
          </a:p>
        </p:txBody>
      </p:sp>
      <p:pic>
        <p:nvPicPr>
          <p:cNvPr id="8" name="Logo, EAAA">
            <a:extLst>
              <a:ext uri="{FF2B5EF4-FFF2-40B4-BE49-F238E27FC236}">
                <a16:creationId xmlns:a16="http://schemas.microsoft.com/office/drawing/2014/main" id="{1A6A771D-5E91-46B6-86A5-D8470EF2AE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0038" y="5865182"/>
            <a:ext cx="2322374" cy="876847"/>
          </a:xfrm>
          <a:prstGeom prst="rect">
            <a:avLst/>
          </a:prstGeom>
          <a:noFill/>
        </p:spPr>
      </p:pic>
    </p:spTree>
    <p:extLst>
      <p:ext uri="{BB962C8B-B14F-4D97-AF65-F5344CB8AC3E}">
        <p14:creationId xmlns:p14="http://schemas.microsoft.com/office/powerpoint/2010/main" val="1247962749"/>
      </p:ext>
    </p:extLst>
  </p:cSld>
  <p:clrMapOvr>
    <a:masterClrMapping/>
  </p:clrMapOvr>
  <p:hf hdr="0"/>
  <p:extLst>
    <p:ext uri="{DCECCB84-F9BA-43D5-87BE-67443E8EF086}">
      <p15:sldGuideLst xmlns:p15="http://schemas.microsoft.com/office/powerpoint/2012/main">
        <p15:guide id="1" pos="604">
          <p15:clr>
            <a:srgbClr val="A4A3A4"/>
          </p15:clr>
        </p15:guide>
        <p15:guide id="2" pos="7076">
          <p15:clr>
            <a:srgbClr val="A4A3A4"/>
          </p15:clr>
        </p15:guide>
        <p15:guide id="3" orient="horz" pos="890">
          <p15:clr>
            <a:srgbClr val="A4A3A4"/>
          </p15:clr>
        </p15:guide>
        <p15:guide id="5" orient="horz" pos="3430">
          <p15:clr>
            <a:srgbClr val="A4A3A4"/>
          </p15:clr>
        </p15:guide>
        <p15:guide id="6" orient="horz" pos="731">
          <p15:clr>
            <a:srgbClr val="A4A3A4"/>
          </p15:clr>
        </p15:guide>
        <p15:guide id="7" orient="horz" pos="2160">
          <p15:clr>
            <a:srgbClr val="A4A3A4"/>
          </p15:clr>
        </p15:guide>
        <p15:guide id="8" pos="384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06471912-867B-4C05-A577-69B21AA5301B}"/>
              </a:ext>
            </a:extLst>
          </p:cNvPr>
          <p:cNvPicPr>
            <a:picLocks noChangeAspect="1"/>
          </p:cNvPicPr>
          <p:nvPr userDrawn="1"/>
        </p:nvPicPr>
        <p:blipFill rotWithShape="1">
          <a:blip r:embed="rId2"/>
          <a:srcRect l="-1" r="62469"/>
          <a:stretch/>
        </p:blipFill>
        <p:spPr>
          <a:xfrm>
            <a:off x="2" y="6400760"/>
            <a:ext cx="3452191" cy="457240"/>
          </a:xfrm>
          <a:prstGeom prst="rect">
            <a:avLst/>
          </a:prstGeom>
          <a:solidFill>
            <a:srgbClr val="FF0000"/>
          </a:solidFill>
          <a:effectLst>
            <a:glow rad="12700">
              <a:srgbClr val="FF0000">
                <a:alpha val="40000"/>
              </a:srgbClr>
            </a:glow>
          </a:effectLst>
        </p:spPr>
      </p:pic>
      <p:pic>
        <p:nvPicPr>
          <p:cNvPr id="5" name="Billede 4">
            <a:extLst>
              <a:ext uri="{FF2B5EF4-FFF2-40B4-BE49-F238E27FC236}">
                <a16:creationId xmlns:a16="http://schemas.microsoft.com/office/drawing/2014/main" id="{6018039D-EBAA-4C3A-BB7D-9C244C062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3865" y="6400760"/>
            <a:ext cx="9198137" cy="457240"/>
          </a:xfrm>
          <a:prstGeom prst="rect">
            <a:avLst/>
          </a:prstGeom>
        </p:spPr>
      </p:pic>
      <p:pic>
        <p:nvPicPr>
          <p:cNvPr id="6" name="Billede 5">
            <a:extLst>
              <a:ext uri="{FF2B5EF4-FFF2-40B4-BE49-F238E27FC236}">
                <a16:creationId xmlns:a16="http://schemas.microsoft.com/office/drawing/2014/main" id="{20AEEA60-4395-48D2-989A-1067B91796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
            <a:ext cx="1036411" cy="6500423"/>
          </a:xfrm>
          <a:prstGeom prst="rect">
            <a:avLst/>
          </a:prstGeom>
        </p:spPr>
      </p:pic>
      <p:sp>
        <p:nvSpPr>
          <p:cNvPr id="2" name="Tekstfelt 1">
            <a:extLst>
              <a:ext uri="{FF2B5EF4-FFF2-40B4-BE49-F238E27FC236}">
                <a16:creationId xmlns:a16="http://schemas.microsoft.com/office/drawing/2014/main" id="{023D2FC0-6028-4D23-A79D-E5016C11F28A}"/>
              </a:ext>
            </a:extLst>
          </p:cNvPr>
          <p:cNvSpPr txBox="1"/>
          <p:nvPr userDrawn="1"/>
        </p:nvSpPr>
        <p:spPr>
          <a:xfrm>
            <a:off x="1278385" y="6444715"/>
            <a:ext cx="3124940" cy="369332"/>
          </a:xfrm>
          <a:prstGeom prst="rect">
            <a:avLst/>
          </a:prstGeom>
          <a:noFill/>
        </p:spPr>
        <p:txBody>
          <a:bodyPr wrap="square" rtlCol="0">
            <a:spAutoFit/>
          </a:bodyPr>
          <a:lstStyle/>
          <a:p>
            <a:r>
              <a:rPr lang="da-DK" sz="1800" dirty="0">
                <a:solidFill>
                  <a:schemeClr val="bg1"/>
                </a:solidFill>
              </a:rPr>
              <a:t>Organisation 7. udgave</a:t>
            </a:r>
          </a:p>
        </p:txBody>
      </p:sp>
    </p:spTree>
    <p:extLst>
      <p:ext uri="{BB962C8B-B14F-4D97-AF65-F5344CB8AC3E}">
        <p14:creationId xmlns:p14="http://schemas.microsoft.com/office/powerpoint/2010/main" val="38491281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94241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3632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08672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68232"/>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91478"/>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dirty="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79034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3 med billed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F68F84E-343A-0D24-928A-76EF485DA79C}"/>
              </a:ext>
            </a:extLst>
          </p:cNvPr>
          <p:cNvSpPr/>
          <p:nvPr userDrawn="1"/>
        </p:nvSpPr>
        <p:spPr>
          <a:xfrm>
            <a:off x="-30013" y="0"/>
            <a:ext cx="708855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Ellipse 96">
            <a:extLst>
              <a:ext uri="{FF2B5EF4-FFF2-40B4-BE49-F238E27FC236}">
                <a16:creationId xmlns:a16="http://schemas.microsoft.com/office/drawing/2014/main" id="{CBC73A91-F422-56B4-8BF2-C115360EC45A}"/>
              </a:ext>
            </a:extLst>
          </p:cNvPr>
          <p:cNvSpPr/>
          <p:nvPr/>
        </p:nvSpPr>
        <p:spPr>
          <a:xfrm>
            <a:off x="5336465" y="3879060"/>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9" name="Ellipse 98">
            <a:extLst>
              <a:ext uri="{FF2B5EF4-FFF2-40B4-BE49-F238E27FC236}">
                <a16:creationId xmlns:a16="http://schemas.microsoft.com/office/drawing/2014/main" id="{D4686CAD-586C-0B47-28FE-939B5CA0458F}"/>
              </a:ext>
            </a:extLst>
          </p:cNvPr>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Grafik 4" descr="Badge 1 med massiv udfyldning">
            <a:extLst>
              <a:ext uri="{FF2B5EF4-FFF2-40B4-BE49-F238E27FC236}">
                <a16:creationId xmlns:a16="http://schemas.microsoft.com/office/drawing/2014/main" id="{8B18C807-D2A6-7364-F01B-35F44492C5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4290" y="2639129"/>
            <a:ext cx="520839" cy="520839"/>
          </a:xfrm>
          <a:prstGeom prst="rect">
            <a:avLst/>
          </a:prstGeom>
        </p:spPr>
      </p:pic>
      <p:pic>
        <p:nvPicPr>
          <p:cNvPr id="10" name="Grafik 9" descr="Badge med massiv udfyldning">
            <a:extLst>
              <a:ext uri="{FF2B5EF4-FFF2-40B4-BE49-F238E27FC236}">
                <a16:creationId xmlns:a16="http://schemas.microsoft.com/office/drawing/2014/main" id="{034F8E1F-1FB0-41AB-FFDE-0A00A2A4A2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6418" y="3722704"/>
            <a:ext cx="478711" cy="478711"/>
          </a:xfrm>
          <a:prstGeom prst="rect">
            <a:avLst/>
          </a:prstGeom>
        </p:spPr>
      </p:pic>
      <p:pic>
        <p:nvPicPr>
          <p:cNvPr id="11" name="Grafik 10" descr="Badge 3 med massiv udfyldning">
            <a:extLst>
              <a:ext uri="{FF2B5EF4-FFF2-40B4-BE49-F238E27FC236}">
                <a16:creationId xmlns:a16="http://schemas.microsoft.com/office/drawing/2014/main" id="{B7D2B729-7602-78ED-2289-4FCD89D97A8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353" y="4824842"/>
            <a:ext cx="478711" cy="478711"/>
          </a:xfrm>
          <a:prstGeom prst="rect">
            <a:avLst/>
          </a:prstGeom>
        </p:spPr>
      </p:pic>
      <p:sp>
        <p:nvSpPr>
          <p:cNvPr id="16" name="Ellipse 15">
            <a:extLst>
              <a:ext uri="{FF2B5EF4-FFF2-40B4-BE49-F238E27FC236}">
                <a16:creationId xmlns:a16="http://schemas.microsoft.com/office/drawing/2014/main" id="{07F417A0-0653-37F9-7AA3-2FFBBD8A2C1C}"/>
              </a:ext>
            </a:extLst>
          </p:cNvPr>
          <p:cNvSpPr/>
          <p:nvPr userDrawn="1"/>
        </p:nvSpPr>
        <p:spPr>
          <a:xfrm>
            <a:off x="5336465" y="3877977"/>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Ellipse 16">
            <a:extLst>
              <a:ext uri="{FF2B5EF4-FFF2-40B4-BE49-F238E27FC236}">
                <a16:creationId xmlns:a16="http://schemas.microsoft.com/office/drawing/2014/main" id="{82156752-11BD-B98A-96A8-D5C234E6F9C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hasCustomPrompt="1"/>
          </p:nvPr>
        </p:nvSpPr>
        <p:spPr>
          <a:xfrm>
            <a:off x="842864" y="8024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0" name="Pladsholder til tekst 19">
            <a:extLst>
              <a:ext uri="{FF2B5EF4-FFF2-40B4-BE49-F238E27FC236}">
                <a16:creationId xmlns:a16="http://schemas.microsoft.com/office/drawing/2014/main" id="{8E8B5261-1EBE-29C9-1A7E-3A469D70D7A6}"/>
              </a:ext>
            </a:extLst>
          </p:cNvPr>
          <p:cNvSpPr>
            <a:spLocks noGrp="1"/>
          </p:cNvSpPr>
          <p:nvPr>
            <p:ph type="body" sz="quarter" idx="32"/>
          </p:nvPr>
        </p:nvSpPr>
        <p:spPr>
          <a:xfrm>
            <a:off x="8473422" y="2693786"/>
            <a:ext cx="2725737"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2" name="Pladsholder til tekst 19">
            <a:extLst>
              <a:ext uri="{FF2B5EF4-FFF2-40B4-BE49-F238E27FC236}">
                <a16:creationId xmlns:a16="http://schemas.microsoft.com/office/drawing/2014/main" id="{DCDAA490-B6B2-EEFD-C949-B9DCAA1D40D1}"/>
              </a:ext>
            </a:extLst>
          </p:cNvPr>
          <p:cNvSpPr>
            <a:spLocks noGrp="1"/>
          </p:cNvSpPr>
          <p:nvPr>
            <p:ph type="body" sz="quarter" idx="34"/>
          </p:nvPr>
        </p:nvSpPr>
        <p:spPr>
          <a:xfrm>
            <a:off x="8473422" y="3776321"/>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4" name="Pladsholder til tekst 19">
            <a:extLst>
              <a:ext uri="{FF2B5EF4-FFF2-40B4-BE49-F238E27FC236}">
                <a16:creationId xmlns:a16="http://schemas.microsoft.com/office/drawing/2014/main" id="{6B40C985-CC51-BCD9-4E13-500306D05EC3}"/>
              </a:ext>
            </a:extLst>
          </p:cNvPr>
          <p:cNvSpPr>
            <a:spLocks noGrp="1"/>
          </p:cNvSpPr>
          <p:nvPr>
            <p:ph type="body" sz="quarter" idx="36"/>
          </p:nvPr>
        </p:nvSpPr>
        <p:spPr>
          <a:xfrm>
            <a:off x="8473423" y="4824842"/>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 name="Pladsholder til tekst 11">
            <a:extLst>
              <a:ext uri="{FF2B5EF4-FFF2-40B4-BE49-F238E27FC236}">
                <a16:creationId xmlns:a16="http://schemas.microsoft.com/office/drawing/2014/main" id="{657DA793-19BA-DE30-1DEE-8263D37E468D}"/>
              </a:ext>
            </a:extLst>
          </p:cNvPr>
          <p:cNvSpPr>
            <a:spLocks noGrp="1"/>
          </p:cNvSpPr>
          <p:nvPr>
            <p:ph type="body" sz="quarter" idx="11"/>
          </p:nvPr>
        </p:nvSpPr>
        <p:spPr>
          <a:xfrm>
            <a:off x="7359847" y="1258303"/>
            <a:ext cx="4446954" cy="769410"/>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pic>
        <p:nvPicPr>
          <p:cNvPr id="4" name="Billede 10" descr="Et billede, der indeholder sort, mørke&#10;&#10;Automatisk genereret beskrivelse">
            <a:extLst>
              <a:ext uri="{FF2B5EF4-FFF2-40B4-BE49-F238E27FC236}">
                <a16:creationId xmlns:a16="http://schemas.microsoft.com/office/drawing/2014/main" id="{1CA0DC3F-623B-554F-BB96-24EA5435AD0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29766246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med billede højre">
    <p:bg>
      <p:bgPr>
        <a:solidFill>
          <a:schemeClr val="accent6">
            <a:alpha val="77000"/>
          </a:schemeClr>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A97AF12-67B3-F2F9-6E32-DA0AF88A36E0}"/>
              </a:ext>
            </a:extLst>
          </p:cNvPr>
          <p:cNvSpPr/>
          <p:nvPr userDrawn="1"/>
        </p:nvSpPr>
        <p:spPr>
          <a:xfrm>
            <a:off x="1150188" y="1026544"/>
            <a:ext cx="9891624" cy="480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6096000" y="1026543"/>
            <a:ext cx="4945812" cy="4804913"/>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2" name="Pladsholder til tekst 11">
            <a:extLst>
              <a:ext uri="{FF2B5EF4-FFF2-40B4-BE49-F238E27FC236}">
                <a16:creationId xmlns:a16="http://schemas.microsoft.com/office/drawing/2014/main" id="{E745A75A-C20F-A2B1-1E37-A7AEF37DC413}"/>
              </a:ext>
            </a:extLst>
          </p:cNvPr>
          <p:cNvSpPr>
            <a:spLocks noGrp="1"/>
          </p:cNvSpPr>
          <p:nvPr>
            <p:ph type="body" sz="quarter" idx="11"/>
          </p:nvPr>
        </p:nvSpPr>
        <p:spPr>
          <a:xfrm>
            <a:off x="1509623" y="1276686"/>
            <a:ext cx="4266487"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14" name="Pladsholder til tekst 13">
            <a:extLst>
              <a:ext uri="{FF2B5EF4-FFF2-40B4-BE49-F238E27FC236}">
                <a16:creationId xmlns:a16="http://schemas.microsoft.com/office/drawing/2014/main" id="{D5C8A285-7944-082F-EF17-266C02B40607}"/>
              </a:ext>
            </a:extLst>
          </p:cNvPr>
          <p:cNvSpPr>
            <a:spLocks noGrp="1"/>
          </p:cNvSpPr>
          <p:nvPr>
            <p:ph type="body" sz="quarter" idx="12"/>
          </p:nvPr>
        </p:nvSpPr>
        <p:spPr>
          <a:xfrm>
            <a:off x="1509623" y="2320506"/>
            <a:ext cx="4265702" cy="3260808"/>
          </a:xfrm>
          <a:prstGeom prst="rect">
            <a:avLst/>
          </a:prstGeom>
        </p:spPr>
        <p:txBody>
          <a:bodyPr/>
          <a:lstStyle>
            <a:lvl1pPr marL="0" indent="0">
              <a:buNone/>
              <a:defRPr lang="da-DK" sz="1800" kern="1200" smtClean="0">
                <a:solidFill>
                  <a:schemeClr val="accent6"/>
                </a:solidFill>
                <a:latin typeface="+mn-lt"/>
                <a:ea typeface="+mj-ea"/>
                <a:cs typeface="+mj-cs"/>
              </a:defRPr>
            </a:lvl1pPr>
          </a:lstStyle>
          <a:p>
            <a:pPr lvl="0"/>
            <a:r>
              <a:rPr lang="da-DK"/>
              <a:t>Klik for at redigere teksttypografierne i masteren</a:t>
            </a:r>
          </a:p>
        </p:txBody>
      </p:sp>
      <p:pic>
        <p:nvPicPr>
          <p:cNvPr id="4" name="Billede 12">
            <a:extLst>
              <a:ext uri="{FF2B5EF4-FFF2-40B4-BE49-F238E27FC236}">
                <a16:creationId xmlns:a16="http://schemas.microsoft.com/office/drawing/2014/main" id="{ADF37EF3-7D3F-BEED-9E3D-F9CFE7BE59B9}"/>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51315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d billede venstre">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a:off x="0" y="0"/>
            <a:ext cx="350831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809553" y="1117831"/>
            <a:ext cx="5125421" cy="4622338"/>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3" name="Pladsholder til tekst 11">
            <a:extLst>
              <a:ext uri="{FF2B5EF4-FFF2-40B4-BE49-F238E27FC236}">
                <a16:creationId xmlns:a16="http://schemas.microsoft.com/office/drawing/2014/main" id="{59EDE253-6EC0-93C7-A55D-015A8F6A5654}"/>
              </a:ext>
            </a:extLst>
          </p:cNvPr>
          <p:cNvSpPr>
            <a:spLocks noGrp="1"/>
          </p:cNvSpPr>
          <p:nvPr>
            <p:ph type="body" sz="quarter" idx="11"/>
          </p:nvPr>
        </p:nvSpPr>
        <p:spPr>
          <a:xfrm>
            <a:off x="6452558" y="1117831"/>
            <a:ext cx="4929889"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7" name="Pladsholder til tekst 11">
            <a:extLst>
              <a:ext uri="{FF2B5EF4-FFF2-40B4-BE49-F238E27FC236}">
                <a16:creationId xmlns:a16="http://schemas.microsoft.com/office/drawing/2014/main" id="{B940A7E6-444D-0C88-B493-63C4B7DE8AEE}"/>
              </a:ext>
            </a:extLst>
          </p:cNvPr>
          <p:cNvSpPr>
            <a:spLocks noGrp="1"/>
          </p:cNvSpPr>
          <p:nvPr>
            <p:ph type="body" sz="quarter" idx="12"/>
          </p:nvPr>
        </p:nvSpPr>
        <p:spPr>
          <a:xfrm>
            <a:off x="6452558" y="2090057"/>
            <a:ext cx="4929889" cy="3650112"/>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7EE718E-9FFA-7D6E-17C3-E19E415AD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12668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9" name="Pladsholder til billede 18">
            <a:extLst>
              <a:ext uri="{FF2B5EF4-FFF2-40B4-BE49-F238E27FC236}">
                <a16:creationId xmlns:a16="http://schemas.microsoft.com/office/drawing/2014/main" id="{FC2A6DCB-B944-BADD-4C2B-2AEE97014483}"/>
              </a:ext>
            </a:extLst>
          </p:cNvPr>
          <p:cNvSpPr>
            <a:spLocks noGrp="1"/>
          </p:cNvSpPr>
          <p:nvPr>
            <p:ph type="pic" sz="quarter" idx="13"/>
          </p:nvPr>
        </p:nvSpPr>
        <p:spPr>
          <a:xfrm>
            <a:off x="6086669" y="3432220"/>
            <a:ext cx="6183086" cy="3451270"/>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hasCustomPrompt="1"/>
          </p:nvPr>
        </p:nvSpPr>
        <p:spPr>
          <a:xfrm>
            <a:off x="6096000" y="-2"/>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8" name="Pladsholder til billede 18">
            <a:extLst>
              <a:ext uri="{FF2B5EF4-FFF2-40B4-BE49-F238E27FC236}">
                <a16:creationId xmlns:a16="http://schemas.microsoft.com/office/drawing/2014/main" id="{01B1B245-1870-6F63-E15B-5A42484D1456}"/>
              </a:ext>
            </a:extLst>
          </p:cNvPr>
          <p:cNvSpPr>
            <a:spLocks noGrp="1"/>
          </p:cNvSpPr>
          <p:nvPr>
            <p:ph type="pic" sz="quarter" idx="12"/>
          </p:nvPr>
        </p:nvSpPr>
        <p:spPr>
          <a:xfrm>
            <a:off x="-9525" y="3441746"/>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28000BE1-CFA9-0B2C-3A46-EFDA07107F07}"/>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0043923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109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04" r:id="rId32"/>
    <p:sldLayoutId id="2147483705"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www.youtube.com/watch?v=mokKMzJTZD8" TargetMode="Externa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hyperlink" Target="https://www.google.com/search?rlz=1C1GCEA_enDK1146DK1148&amp;cs=0&amp;sca_esv=2bdaff5eaf256dbe&amp;q=Effektivitet&amp;sa=X&amp;ved=2ahUKEwj66tGy_-GPAxUlXvEDHdxYFgIQxccNegQICxAB&amp;mstk=AUtExfCK11Sy3eKnbRVClN6uUrhWmtIEnv_hZKCBqmu1S5_oT9vwqLGmovOdcR4DiZxBoDqmb3-0lyIi4tKp3xyWlWH0jf410KUydxtsj1qYh_-RJnH2ktxV5zQTF6xFXltxVCtVzV3BnJQhWIrapolEJBR4OFG0QzqGwFTBpQGSy6dfnIo&amp;csui=3"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28FF-0ECB-A233-C457-6F2815BDE6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07E6897-02C9-256F-68E6-28011027CB64}"/>
              </a:ext>
            </a:extLst>
          </p:cNvPr>
          <p:cNvSpPr>
            <a:spLocks noGrp="1"/>
          </p:cNvSpPr>
          <p:nvPr>
            <p:ph type="body" sz="quarter" idx="10"/>
          </p:nvPr>
        </p:nvSpPr>
        <p:spPr>
          <a:xfrm>
            <a:off x="810241" y="5281159"/>
            <a:ext cx="9982200" cy="908391"/>
          </a:xfrm>
        </p:spPr>
        <p:txBody>
          <a:bodyPr anchor="ctr">
            <a:normAutofit/>
          </a:bodyPr>
          <a:lstStyle/>
          <a:p>
            <a:r>
              <a:rPr lang="da-DK" dirty="0"/>
              <a:t>Forretningsforståelse</a:t>
            </a:r>
          </a:p>
        </p:txBody>
      </p:sp>
      <p:sp>
        <p:nvSpPr>
          <p:cNvPr id="3" name="Tekstfelt 2">
            <a:extLst>
              <a:ext uri="{FF2B5EF4-FFF2-40B4-BE49-F238E27FC236}">
                <a16:creationId xmlns:a16="http://schemas.microsoft.com/office/drawing/2014/main" id="{A34F37C0-2D03-5CA5-A24A-D0EBA626B5B7}"/>
              </a:ext>
            </a:extLst>
          </p:cNvPr>
          <p:cNvSpPr txBox="1"/>
          <p:nvPr/>
        </p:nvSpPr>
        <p:spPr>
          <a:xfrm>
            <a:off x="2677335" y="3016820"/>
            <a:ext cx="854913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white"/>
                </a:solidFill>
                <a:effectLst/>
                <a:uLnTx/>
                <a:uFillTx/>
                <a:latin typeface="Montserrat"/>
                <a:ea typeface="+mn-ea"/>
                <a:cs typeface="+mn-cs"/>
              </a:rPr>
              <a:t>Modul 4 Organisation og Sikkerheds placering</a:t>
            </a:r>
          </a:p>
        </p:txBody>
      </p:sp>
    </p:spTree>
    <p:extLst>
      <p:ext uri="{BB962C8B-B14F-4D97-AF65-F5344CB8AC3E}">
        <p14:creationId xmlns:p14="http://schemas.microsoft.com/office/powerpoint/2010/main" val="4054878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27D082-57A4-AC32-0B7E-D830824CEA77}"/>
              </a:ext>
            </a:extLst>
          </p:cNvPr>
          <p:cNvSpPr>
            <a:spLocks noGrp="1"/>
          </p:cNvSpPr>
          <p:nvPr>
            <p:ph type="title"/>
          </p:nvPr>
        </p:nvSpPr>
        <p:spPr/>
        <p:txBody>
          <a:bodyPr/>
          <a:lstStyle/>
          <a:p>
            <a:r>
              <a:rPr lang="da-DK" dirty="0"/>
              <a:t>Fodboldholdet</a:t>
            </a:r>
          </a:p>
        </p:txBody>
      </p:sp>
      <p:pic>
        <p:nvPicPr>
          <p:cNvPr id="1026" name="Picture 2" descr="Over 500 gratis billeder for Fodboldkamp og Fodbold - Pixabay">
            <a:extLst>
              <a:ext uri="{FF2B5EF4-FFF2-40B4-BE49-F238E27FC236}">
                <a16:creationId xmlns:a16="http://schemas.microsoft.com/office/drawing/2014/main" id="{209F7AEE-9F26-760A-8208-37B1E17ED8E0}"/>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461273" y="1537837"/>
            <a:ext cx="7366331" cy="49793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Lige pilforbindelse 4">
            <a:extLst>
              <a:ext uri="{FF2B5EF4-FFF2-40B4-BE49-F238E27FC236}">
                <a16:creationId xmlns:a16="http://schemas.microsoft.com/office/drawing/2014/main" id="{2B0028C6-71EC-69A4-4DB6-3F4C2CF74EA2}"/>
              </a:ext>
            </a:extLst>
          </p:cNvPr>
          <p:cNvCxnSpPr>
            <a:cxnSpLocks/>
          </p:cNvCxnSpPr>
          <p:nvPr/>
        </p:nvCxnSpPr>
        <p:spPr>
          <a:xfrm flipH="1">
            <a:off x="8939463" y="3288632"/>
            <a:ext cx="1199148" cy="137962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Lige pilforbindelse 6">
            <a:extLst>
              <a:ext uri="{FF2B5EF4-FFF2-40B4-BE49-F238E27FC236}">
                <a16:creationId xmlns:a16="http://schemas.microsoft.com/office/drawing/2014/main" id="{2ECF9598-8837-462B-9B58-7FC59CD912E5}"/>
              </a:ext>
            </a:extLst>
          </p:cNvPr>
          <p:cNvCxnSpPr>
            <a:cxnSpLocks/>
          </p:cNvCxnSpPr>
          <p:nvPr/>
        </p:nvCxnSpPr>
        <p:spPr>
          <a:xfrm flipH="1">
            <a:off x="7754351" y="2974396"/>
            <a:ext cx="2384260" cy="1693856"/>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Tekstfelt 10">
            <a:extLst>
              <a:ext uri="{FF2B5EF4-FFF2-40B4-BE49-F238E27FC236}">
                <a16:creationId xmlns:a16="http://schemas.microsoft.com/office/drawing/2014/main" id="{34BD9A27-CBE4-A9F1-7519-0D0B78429403}"/>
              </a:ext>
            </a:extLst>
          </p:cNvPr>
          <p:cNvSpPr txBox="1"/>
          <p:nvPr/>
        </p:nvSpPr>
        <p:spPr>
          <a:xfrm>
            <a:off x="10215122" y="2353990"/>
            <a:ext cx="184484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Træner anfører (ledelse og beslutninger)</a:t>
            </a:r>
          </a:p>
        </p:txBody>
      </p:sp>
      <p:cxnSp>
        <p:nvCxnSpPr>
          <p:cNvPr id="12" name="Lige pilforbindelse 11">
            <a:extLst>
              <a:ext uri="{FF2B5EF4-FFF2-40B4-BE49-F238E27FC236}">
                <a16:creationId xmlns:a16="http://schemas.microsoft.com/office/drawing/2014/main" id="{A4CBA57B-6664-6B12-52E8-48F994AED337}"/>
              </a:ext>
            </a:extLst>
          </p:cNvPr>
          <p:cNvCxnSpPr>
            <a:cxnSpLocks/>
          </p:cNvCxnSpPr>
          <p:nvPr/>
        </p:nvCxnSpPr>
        <p:spPr>
          <a:xfrm flipH="1">
            <a:off x="6394786" y="1882670"/>
            <a:ext cx="3641366" cy="264945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Tekstfelt 14">
            <a:extLst>
              <a:ext uri="{FF2B5EF4-FFF2-40B4-BE49-F238E27FC236}">
                <a16:creationId xmlns:a16="http://schemas.microsoft.com/office/drawing/2014/main" id="{83619B2D-4AAA-4875-569A-6A1A3F40982F}"/>
              </a:ext>
            </a:extLst>
          </p:cNvPr>
          <p:cNvSpPr txBox="1"/>
          <p:nvPr/>
        </p:nvSpPr>
        <p:spPr>
          <a:xfrm>
            <a:off x="10138611" y="1551160"/>
            <a:ext cx="18448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Konkurrenter</a:t>
            </a:r>
          </a:p>
        </p:txBody>
      </p:sp>
      <p:cxnSp>
        <p:nvCxnSpPr>
          <p:cNvPr id="18" name="Lige pilforbindelse 17">
            <a:extLst>
              <a:ext uri="{FF2B5EF4-FFF2-40B4-BE49-F238E27FC236}">
                <a16:creationId xmlns:a16="http://schemas.microsoft.com/office/drawing/2014/main" id="{629DEB40-5C60-4D6F-2C1F-33CC3FCCEE7F}"/>
              </a:ext>
            </a:extLst>
          </p:cNvPr>
          <p:cNvCxnSpPr>
            <a:cxnSpLocks/>
          </p:cNvCxnSpPr>
          <p:nvPr/>
        </p:nvCxnSpPr>
        <p:spPr>
          <a:xfrm>
            <a:off x="2129900" y="4474182"/>
            <a:ext cx="3353347" cy="750553"/>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Tekstfelt 20">
            <a:extLst>
              <a:ext uri="{FF2B5EF4-FFF2-40B4-BE49-F238E27FC236}">
                <a16:creationId xmlns:a16="http://schemas.microsoft.com/office/drawing/2014/main" id="{0903CC79-E7A4-6AC5-3DB0-ECF54733B701}"/>
              </a:ext>
            </a:extLst>
          </p:cNvPr>
          <p:cNvSpPr txBox="1"/>
          <p:nvPr/>
        </p:nvSpPr>
        <p:spPr>
          <a:xfrm>
            <a:off x="196791" y="4272677"/>
            <a:ext cx="185659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Holdopstilling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(Organisering)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Plan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koordination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samarbejde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I forhold til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holdopstilling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3" name="Rektangel 22">
            <a:extLst>
              <a:ext uri="{FF2B5EF4-FFF2-40B4-BE49-F238E27FC236}">
                <a16:creationId xmlns:a16="http://schemas.microsoft.com/office/drawing/2014/main" id="{46CC8511-E8A5-DF10-CBF5-19EB08BAA1FE}"/>
              </a:ext>
            </a:extLst>
          </p:cNvPr>
          <p:cNvSpPr/>
          <p:nvPr/>
        </p:nvSpPr>
        <p:spPr>
          <a:xfrm>
            <a:off x="4957011" y="4825816"/>
            <a:ext cx="3866147" cy="12278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cxnSp>
        <p:nvCxnSpPr>
          <p:cNvPr id="25" name="Lige pilforbindelse 24">
            <a:extLst>
              <a:ext uri="{FF2B5EF4-FFF2-40B4-BE49-F238E27FC236}">
                <a16:creationId xmlns:a16="http://schemas.microsoft.com/office/drawing/2014/main" id="{E3587462-8B01-CDBA-3039-5EA1AEBA1ACE}"/>
              </a:ext>
            </a:extLst>
          </p:cNvPr>
          <p:cNvCxnSpPr>
            <a:cxnSpLocks/>
          </p:cNvCxnSpPr>
          <p:nvPr/>
        </p:nvCxnSpPr>
        <p:spPr>
          <a:xfrm flipH="1" flipV="1">
            <a:off x="9091863" y="4820652"/>
            <a:ext cx="1020800" cy="161836"/>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Tekstfelt 26">
            <a:extLst>
              <a:ext uri="{FF2B5EF4-FFF2-40B4-BE49-F238E27FC236}">
                <a16:creationId xmlns:a16="http://schemas.microsoft.com/office/drawing/2014/main" id="{ABC51E45-1E20-8C77-42CD-15530125455F}"/>
              </a:ext>
            </a:extLst>
          </p:cNvPr>
          <p:cNvSpPr txBox="1"/>
          <p:nvPr/>
        </p:nvSpPr>
        <p:spPr>
          <a:xfrm>
            <a:off x="10215122" y="4301405"/>
            <a:ext cx="18448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Reserver giver mulighed for </a:t>
            </a:r>
            <a:r>
              <a:rPr kumimoji="0" lang="da-DK" sz="1800" b="0" i="0" u="none" strike="noStrike" kern="1200" cap="none" spc="0" normalizeH="0" baseline="0" noProof="0" dirty="0" err="1">
                <a:ln>
                  <a:noFill/>
                </a:ln>
                <a:solidFill>
                  <a:prstClr val="black"/>
                </a:solidFill>
                <a:effectLst/>
                <a:uLnTx/>
                <a:uFillTx/>
                <a:latin typeface="Montserrat"/>
                <a:ea typeface="+mn-ea"/>
                <a:cs typeface="+mn-cs"/>
              </a:rPr>
              <a:t>flexibilitet</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cxnSp>
        <p:nvCxnSpPr>
          <p:cNvPr id="28" name="Lige pilforbindelse 27">
            <a:extLst>
              <a:ext uri="{FF2B5EF4-FFF2-40B4-BE49-F238E27FC236}">
                <a16:creationId xmlns:a16="http://schemas.microsoft.com/office/drawing/2014/main" id="{76247D62-FF25-51AA-C2CB-B71C9285C189}"/>
              </a:ext>
            </a:extLst>
          </p:cNvPr>
          <p:cNvCxnSpPr>
            <a:cxnSpLocks/>
          </p:cNvCxnSpPr>
          <p:nvPr/>
        </p:nvCxnSpPr>
        <p:spPr>
          <a:xfrm>
            <a:off x="2155848" y="2353990"/>
            <a:ext cx="4045180" cy="2797878"/>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2" name="Lige pilforbindelse 31">
            <a:extLst>
              <a:ext uri="{FF2B5EF4-FFF2-40B4-BE49-F238E27FC236}">
                <a16:creationId xmlns:a16="http://schemas.microsoft.com/office/drawing/2014/main" id="{43410613-DDBE-4822-2ABE-27CA877A1528}"/>
              </a:ext>
            </a:extLst>
          </p:cNvPr>
          <p:cNvCxnSpPr>
            <a:cxnSpLocks/>
          </p:cNvCxnSpPr>
          <p:nvPr/>
        </p:nvCxnSpPr>
        <p:spPr>
          <a:xfrm flipV="1">
            <a:off x="2102975" y="5477920"/>
            <a:ext cx="4710540" cy="35539"/>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5" name="Tekstfelt 44">
            <a:extLst>
              <a:ext uri="{FF2B5EF4-FFF2-40B4-BE49-F238E27FC236}">
                <a16:creationId xmlns:a16="http://schemas.microsoft.com/office/drawing/2014/main" id="{927B6EE8-7A2B-4707-8BD0-F83A6C714ABC}"/>
              </a:ext>
            </a:extLst>
          </p:cNvPr>
          <p:cNvSpPr txBox="1"/>
          <p:nvPr/>
        </p:nvSpPr>
        <p:spPr>
          <a:xfrm>
            <a:off x="239228" y="1588981"/>
            <a:ext cx="228139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Værdier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(Hvad binder os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solidFill>
                  <a:prstClr val="black"/>
                </a:solidFill>
                <a:latin typeface="Montserrat"/>
              </a:rPr>
              <a:t>s</a:t>
            </a:r>
            <a:r>
              <a:rPr kumimoji="0" lang="da-DK" sz="1800" b="0" i="0" u="none" strike="noStrike" kern="1200" cap="none" spc="0" normalizeH="0" baseline="0" noProof="0">
                <a:ln>
                  <a:noFill/>
                </a:ln>
                <a:solidFill>
                  <a:prstClr val="black"/>
                </a:solidFill>
                <a:effectLst/>
                <a:uLnTx/>
                <a:uFillTx/>
                <a:latin typeface="Montserrat"/>
                <a:ea typeface="+mn-ea"/>
                <a:cs typeface="+mn-cs"/>
              </a:rPr>
              <a:t>ammen</a:t>
            </a:r>
            <a:r>
              <a:rPr kumimoji="0" lang="da-DK" sz="1800" b="0" i="0" u="none" strike="noStrike" kern="1200" cap="none" spc="0" normalizeH="0" baseline="0" noProof="0" dirty="0">
                <a:ln>
                  <a:noFill/>
                </a:ln>
                <a:solidFill>
                  <a:prstClr val="black"/>
                </a:solidFill>
                <a:effectLst/>
                <a:uLnTx/>
                <a:uFillTx/>
                <a:latin typeface="Montserrat"/>
                <a:ea typeface="+mn-ea"/>
                <a:cs typeface="+mn-cs"/>
              </a:rPr>
              <a:t>) – vi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kæmper sammen</a:t>
            </a:r>
          </a:p>
        </p:txBody>
      </p:sp>
      <p:sp>
        <p:nvSpPr>
          <p:cNvPr id="47" name="Tekstfelt 46">
            <a:extLst>
              <a:ext uri="{FF2B5EF4-FFF2-40B4-BE49-F238E27FC236}">
                <a16:creationId xmlns:a16="http://schemas.microsoft.com/office/drawing/2014/main" id="{B8316FEA-37B4-B25C-5176-6005B285D015}"/>
              </a:ext>
            </a:extLst>
          </p:cNvPr>
          <p:cNvSpPr txBox="1"/>
          <p:nvPr/>
        </p:nvSpPr>
        <p:spPr>
          <a:xfrm>
            <a:off x="271457" y="2889598"/>
            <a:ext cx="199605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Hvordan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kommunikerer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vi på banen</a:t>
            </a:r>
          </a:p>
        </p:txBody>
      </p:sp>
      <p:cxnSp>
        <p:nvCxnSpPr>
          <p:cNvPr id="48" name="Lige pilforbindelse 47">
            <a:extLst>
              <a:ext uri="{FF2B5EF4-FFF2-40B4-BE49-F238E27FC236}">
                <a16:creationId xmlns:a16="http://schemas.microsoft.com/office/drawing/2014/main" id="{1DCA57F4-CAED-8F0F-D729-D125DD80337B}"/>
              </a:ext>
            </a:extLst>
          </p:cNvPr>
          <p:cNvCxnSpPr>
            <a:cxnSpLocks/>
          </p:cNvCxnSpPr>
          <p:nvPr/>
        </p:nvCxnSpPr>
        <p:spPr>
          <a:xfrm>
            <a:off x="2129900" y="3209219"/>
            <a:ext cx="4279675" cy="2072065"/>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 name="Tekstfelt 2">
            <a:extLst>
              <a:ext uri="{FF2B5EF4-FFF2-40B4-BE49-F238E27FC236}">
                <a16:creationId xmlns:a16="http://schemas.microsoft.com/office/drawing/2014/main" id="{75635F3E-D480-55D1-B3F9-9FEF0D5DB404}"/>
              </a:ext>
            </a:extLst>
          </p:cNvPr>
          <p:cNvSpPr txBox="1"/>
          <p:nvPr/>
        </p:nvSpPr>
        <p:spPr>
          <a:xfrm>
            <a:off x="10185902" y="5439741"/>
            <a:ext cx="18448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Ved alle hvad deres opgaver er - </a:t>
            </a:r>
            <a:r>
              <a:rPr kumimoji="0" lang="da-DK" sz="1800" b="0" i="0" u="none" strike="noStrike" kern="1200" cap="none" spc="0" normalizeH="0" baseline="0" noProof="0" dirty="0" err="1">
                <a:ln>
                  <a:noFill/>
                </a:ln>
                <a:solidFill>
                  <a:prstClr val="black"/>
                </a:solidFill>
                <a:effectLst/>
                <a:uLnTx/>
                <a:uFillTx/>
                <a:latin typeface="Montserrat"/>
                <a:ea typeface="+mn-ea"/>
                <a:cs typeface="+mn-cs"/>
              </a:rPr>
              <a:t>awareness</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cxnSp>
        <p:nvCxnSpPr>
          <p:cNvPr id="4" name="Lige pilforbindelse 3">
            <a:extLst>
              <a:ext uri="{FF2B5EF4-FFF2-40B4-BE49-F238E27FC236}">
                <a16:creationId xmlns:a16="http://schemas.microsoft.com/office/drawing/2014/main" id="{742973B2-75D0-F03E-F913-C465D23A4C6E}"/>
              </a:ext>
            </a:extLst>
          </p:cNvPr>
          <p:cNvCxnSpPr>
            <a:cxnSpLocks/>
          </p:cNvCxnSpPr>
          <p:nvPr/>
        </p:nvCxnSpPr>
        <p:spPr>
          <a:xfrm flipH="1" flipV="1">
            <a:off x="8113010" y="5431289"/>
            <a:ext cx="2020019" cy="38512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175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E05C1-58ED-7C29-110F-217D029525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CD9D2B4-B047-5552-8169-8B7745238E76}"/>
              </a:ext>
            </a:extLst>
          </p:cNvPr>
          <p:cNvSpPr>
            <a:spLocks noGrp="1"/>
          </p:cNvSpPr>
          <p:nvPr>
            <p:ph type="title"/>
          </p:nvPr>
        </p:nvSpPr>
        <p:spPr/>
        <p:txBody>
          <a:bodyPr/>
          <a:lstStyle/>
          <a:p>
            <a:r>
              <a:rPr lang="da-DK" dirty="0"/>
              <a:t>Sikkerheds placering i organisationen (scenarie 1)</a:t>
            </a:r>
          </a:p>
        </p:txBody>
      </p:sp>
      <p:graphicFrame>
        <p:nvGraphicFramePr>
          <p:cNvPr id="4" name="Pladsholder til indhold 3">
            <a:extLst>
              <a:ext uri="{FF2B5EF4-FFF2-40B4-BE49-F238E27FC236}">
                <a16:creationId xmlns:a16="http://schemas.microsoft.com/office/drawing/2014/main" id="{3BD1FF6C-1EBE-4B62-A0E0-4C2DEC49DC94}"/>
              </a:ext>
            </a:extLst>
          </p:cNvPr>
          <p:cNvGraphicFramePr>
            <a:graphicFrameLocks noGrp="1"/>
          </p:cNvGraphicFramePr>
          <p:nvPr>
            <p:ph sz="quarter" idx="10"/>
          </p:nvPr>
        </p:nvGraphicFramePr>
        <p:xfrm>
          <a:off x="838200" y="1809750"/>
          <a:ext cx="10515600" cy="439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kstfelt 2">
            <a:extLst>
              <a:ext uri="{FF2B5EF4-FFF2-40B4-BE49-F238E27FC236}">
                <a16:creationId xmlns:a16="http://schemas.microsoft.com/office/drawing/2014/main" id="{B59FF325-522D-7ED4-3531-B0373D7FB0FB}"/>
              </a:ext>
            </a:extLst>
          </p:cNvPr>
          <p:cNvSpPr txBox="1"/>
          <p:nvPr/>
        </p:nvSpPr>
        <p:spPr>
          <a:xfrm>
            <a:off x="7092779" y="1927654"/>
            <a:ext cx="35012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Ansvarlige for virksomheden</a:t>
            </a:r>
          </a:p>
        </p:txBody>
      </p:sp>
      <p:sp>
        <p:nvSpPr>
          <p:cNvPr id="5" name="Tekstfelt 4">
            <a:extLst>
              <a:ext uri="{FF2B5EF4-FFF2-40B4-BE49-F238E27FC236}">
                <a16:creationId xmlns:a16="http://schemas.microsoft.com/office/drawing/2014/main" id="{35A149B6-FE4B-6891-9D48-BFB4EDE4BB9B}"/>
              </a:ext>
            </a:extLst>
          </p:cNvPr>
          <p:cNvSpPr txBox="1"/>
          <p:nvPr/>
        </p:nvSpPr>
        <p:spPr>
          <a:xfrm>
            <a:off x="8093370" y="3208397"/>
            <a:ext cx="27863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Tager sig af lovgivning</a:t>
            </a:r>
          </a:p>
        </p:txBody>
      </p:sp>
      <p:sp>
        <p:nvSpPr>
          <p:cNvPr id="6" name="Tekstfelt 5">
            <a:extLst>
              <a:ext uri="{FF2B5EF4-FFF2-40B4-BE49-F238E27FC236}">
                <a16:creationId xmlns:a16="http://schemas.microsoft.com/office/drawing/2014/main" id="{D2C812AA-D03E-3D93-AC43-2E6EC94E8AD8}"/>
              </a:ext>
            </a:extLst>
          </p:cNvPr>
          <p:cNvSpPr txBox="1"/>
          <p:nvPr/>
        </p:nvSpPr>
        <p:spPr>
          <a:xfrm>
            <a:off x="1847432" y="3262620"/>
            <a:ext cx="23230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Styrer økonomien</a:t>
            </a:r>
          </a:p>
        </p:txBody>
      </p:sp>
      <p:sp>
        <p:nvSpPr>
          <p:cNvPr id="7" name="Tekstfelt 6">
            <a:extLst>
              <a:ext uri="{FF2B5EF4-FFF2-40B4-BE49-F238E27FC236}">
                <a16:creationId xmlns:a16="http://schemas.microsoft.com/office/drawing/2014/main" id="{D5C56633-1878-9426-6C64-B18A8C173C1C}"/>
              </a:ext>
            </a:extLst>
          </p:cNvPr>
          <p:cNvSpPr txBox="1"/>
          <p:nvPr/>
        </p:nvSpPr>
        <p:spPr>
          <a:xfrm>
            <a:off x="1129287" y="4356809"/>
            <a:ext cx="3041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Personaleadministration</a:t>
            </a:r>
          </a:p>
        </p:txBody>
      </p:sp>
      <p:sp>
        <p:nvSpPr>
          <p:cNvPr id="8" name="Tekstfelt 7">
            <a:extLst>
              <a:ext uri="{FF2B5EF4-FFF2-40B4-BE49-F238E27FC236}">
                <a16:creationId xmlns:a16="http://schemas.microsoft.com/office/drawing/2014/main" id="{45448616-7222-B55D-B3F8-3C9D94ACCA7F}"/>
              </a:ext>
            </a:extLst>
          </p:cNvPr>
          <p:cNvSpPr txBox="1"/>
          <p:nvPr/>
        </p:nvSpPr>
        <p:spPr>
          <a:xfrm>
            <a:off x="721131" y="6141007"/>
            <a:ext cx="28280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solidFill>
                  <a:prstClr val="black"/>
                </a:solidFill>
                <a:latin typeface="Montserrat"/>
              </a:rPr>
              <a:t>Ansvarlig for</a:t>
            </a:r>
            <a:r>
              <a:rPr kumimoji="0" lang="da-DK" sz="1800" b="0" i="0" u="none" strike="noStrike" kern="1200" cap="none" spc="0" normalizeH="0" baseline="0" noProof="0" dirty="0">
                <a:ln>
                  <a:noFill/>
                </a:ln>
                <a:solidFill>
                  <a:prstClr val="black"/>
                </a:solidFill>
                <a:effectLst/>
                <a:uLnTx/>
                <a:uFillTx/>
                <a:latin typeface="Montserrat"/>
                <a:ea typeface="+mn-ea"/>
                <a:cs typeface="+mn-cs"/>
              </a:rPr>
              <a:t> kunderne</a:t>
            </a:r>
          </a:p>
        </p:txBody>
      </p:sp>
      <p:sp>
        <p:nvSpPr>
          <p:cNvPr id="9" name="Tekstfelt 8">
            <a:extLst>
              <a:ext uri="{FF2B5EF4-FFF2-40B4-BE49-F238E27FC236}">
                <a16:creationId xmlns:a16="http://schemas.microsoft.com/office/drawing/2014/main" id="{942AAE90-9024-067E-476B-CCBD029225AE}"/>
              </a:ext>
            </a:extLst>
          </p:cNvPr>
          <p:cNvSpPr txBox="1"/>
          <p:nvPr/>
        </p:nvSpPr>
        <p:spPr>
          <a:xfrm>
            <a:off x="2828235" y="6391382"/>
            <a:ext cx="2537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Servicerer kunderne</a:t>
            </a:r>
          </a:p>
        </p:txBody>
      </p:sp>
      <p:sp>
        <p:nvSpPr>
          <p:cNvPr id="12" name="Tekstfelt 11">
            <a:extLst>
              <a:ext uri="{FF2B5EF4-FFF2-40B4-BE49-F238E27FC236}">
                <a16:creationId xmlns:a16="http://schemas.microsoft.com/office/drawing/2014/main" id="{802720A5-1312-308A-A5CB-6039F2A2DF8C}"/>
              </a:ext>
            </a:extLst>
          </p:cNvPr>
          <p:cNvSpPr txBox="1"/>
          <p:nvPr/>
        </p:nvSpPr>
        <p:spPr>
          <a:xfrm>
            <a:off x="7055266" y="6422401"/>
            <a:ext cx="20762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Styrer IT og Drift</a:t>
            </a:r>
          </a:p>
        </p:txBody>
      </p:sp>
      <p:sp>
        <p:nvSpPr>
          <p:cNvPr id="13" name="Tekstfelt 12">
            <a:extLst>
              <a:ext uri="{FF2B5EF4-FFF2-40B4-BE49-F238E27FC236}">
                <a16:creationId xmlns:a16="http://schemas.microsoft.com/office/drawing/2014/main" id="{D973CD17-1788-6835-62F0-182D23AC60BC}"/>
              </a:ext>
            </a:extLst>
          </p:cNvPr>
          <p:cNvSpPr txBox="1"/>
          <p:nvPr/>
        </p:nvSpPr>
        <p:spPr>
          <a:xfrm>
            <a:off x="8893536" y="6189450"/>
            <a:ext cx="28600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Udvikler nye produkter</a:t>
            </a:r>
          </a:p>
        </p:txBody>
      </p:sp>
      <p:sp>
        <p:nvSpPr>
          <p:cNvPr id="14" name="Tekstfelt 13">
            <a:extLst>
              <a:ext uri="{FF2B5EF4-FFF2-40B4-BE49-F238E27FC236}">
                <a16:creationId xmlns:a16="http://schemas.microsoft.com/office/drawing/2014/main" id="{459D8C11-0E70-0340-7918-861D6EC669BC}"/>
              </a:ext>
            </a:extLst>
          </p:cNvPr>
          <p:cNvSpPr txBox="1"/>
          <p:nvPr/>
        </p:nvSpPr>
        <p:spPr>
          <a:xfrm>
            <a:off x="4948163" y="6148150"/>
            <a:ext cx="2525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Leverer til kunderne</a:t>
            </a:r>
          </a:p>
        </p:txBody>
      </p:sp>
    </p:spTree>
    <p:extLst>
      <p:ext uri="{BB962C8B-B14F-4D97-AF65-F5344CB8AC3E}">
        <p14:creationId xmlns:p14="http://schemas.microsoft.com/office/powerpoint/2010/main" val="3926362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8E821-68EF-831F-E832-F0A99F97D513}"/>
              </a:ext>
            </a:extLst>
          </p:cNvPr>
          <p:cNvSpPr>
            <a:spLocks noGrp="1"/>
          </p:cNvSpPr>
          <p:nvPr>
            <p:ph type="title"/>
          </p:nvPr>
        </p:nvSpPr>
        <p:spPr/>
        <p:txBody>
          <a:bodyPr/>
          <a:lstStyle/>
          <a:p>
            <a:r>
              <a:rPr lang="da-DK" dirty="0"/>
              <a:t>Opgave 1</a:t>
            </a:r>
          </a:p>
        </p:txBody>
      </p:sp>
      <p:sp>
        <p:nvSpPr>
          <p:cNvPr id="3" name="Pladsholder til indhold 2">
            <a:extLst>
              <a:ext uri="{FF2B5EF4-FFF2-40B4-BE49-F238E27FC236}">
                <a16:creationId xmlns:a16="http://schemas.microsoft.com/office/drawing/2014/main" id="{7F1856F8-9AEC-523F-1181-B3C085D216BB}"/>
              </a:ext>
            </a:extLst>
          </p:cNvPr>
          <p:cNvSpPr>
            <a:spLocks noGrp="1"/>
          </p:cNvSpPr>
          <p:nvPr>
            <p:ph sz="quarter" idx="10"/>
          </p:nvPr>
        </p:nvSpPr>
        <p:spPr/>
        <p:txBody>
          <a:bodyPr/>
          <a:lstStyle/>
          <a:p>
            <a:r>
              <a:rPr lang="da-DK" dirty="0"/>
              <a:t>Prøv at skrive så mange </a:t>
            </a:r>
            <a:r>
              <a:rPr lang="da-DK" b="1" dirty="0"/>
              <a:t>opgaver</a:t>
            </a:r>
            <a:r>
              <a:rPr lang="da-DK" dirty="0"/>
              <a:t> som muligt, der løser i de andre enheder (ikke Sikkerhed).</a:t>
            </a:r>
          </a:p>
          <a:p>
            <a:r>
              <a:rPr lang="da-DK" dirty="0"/>
              <a:t>Hvert bord får tildelt afdelinger, de skal lave </a:t>
            </a:r>
            <a:r>
              <a:rPr lang="da-DK" dirty="0" err="1"/>
              <a:t>flip-over</a:t>
            </a:r>
            <a:r>
              <a:rPr lang="da-DK" dirty="0"/>
              <a:t> på, og hænge op.</a:t>
            </a:r>
          </a:p>
          <a:p>
            <a:endParaRPr lang="da-DK" dirty="0"/>
          </a:p>
          <a:p>
            <a:r>
              <a:rPr lang="da-DK" dirty="0"/>
              <a:t>B1:  Økonomi og Jura			B4: Leverance og HR (Personale)</a:t>
            </a:r>
          </a:p>
          <a:p>
            <a:r>
              <a:rPr lang="da-DK" dirty="0"/>
              <a:t>B2: Salg					B5: IT/Operations </a:t>
            </a:r>
          </a:p>
          <a:p>
            <a:r>
              <a:rPr lang="da-DK" dirty="0"/>
              <a:t>B3: Kundeservice			B6: Udvikling</a:t>
            </a:r>
          </a:p>
          <a:p>
            <a:endParaRPr lang="da-DK" dirty="0"/>
          </a:p>
          <a:p>
            <a:r>
              <a:rPr lang="da-DK" dirty="0"/>
              <a:t>Brug nettet. Evt. med koblinger til Hvedebro eller generelt.</a:t>
            </a:r>
          </a:p>
          <a:p>
            <a:endParaRPr lang="da-DK" dirty="0"/>
          </a:p>
          <a:p>
            <a:r>
              <a:rPr lang="da-DK" dirty="0"/>
              <a:t>15 min. til forberedelse – max. 5 min. til fremlæggelse pr. bord.</a:t>
            </a:r>
          </a:p>
          <a:p>
            <a:endParaRPr lang="da-DK" dirty="0"/>
          </a:p>
          <a:p>
            <a:r>
              <a:rPr lang="da-DK" dirty="0"/>
              <a:t>Præsentation og forklar med egne ord.</a:t>
            </a:r>
          </a:p>
        </p:txBody>
      </p:sp>
    </p:spTree>
    <p:extLst>
      <p:ext uri="{BB962C8B-B14F-4D97-AF65-F5344CB8AC3E}">
        <p14:creationId xmlns:p14="http://schemas.microsoft.com/office/powerpoint/2010/main" val="362654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F5A2E-36FD-ED49-CA1F-4454FD1E02A7}"/>
              </a:ext>
            </a:extLst>
          </p:cNvPr>
          <p:cNvSpPr>
            <a:spLocks noGrp="1"/>
          </p:cNvSpPr>
          <p:nvPr>
            <p:ph type="title"/>
          </p:nvPr>
        </p:nvSpPr>
        <p:spPr/>
        <p:txBody>
          <a:bodyPr/>
          <a:lstStyle/>
          <a:p>
            <a:r>
              <a:rPr lang="da-DK" dirty="0"/>
              <a:t>Fordele/ulemper ved placering i topledelsen</a:t>
            </a:r>
          </a:p>
        </p:txBody>
      </p:sp>
      <p:sp>
        <p:nvSpPr>
          <p:cNvPr id="6" name="Rectangle 1">
            <a:extLst>
              <a:ext uri="{FF2B5EF4-FFF2-40B4-BE49-F238E27FC236}">
                <a16:creationId xmlns:a16="http://schemas.microsoft.com/office/drawing/2014/main" id="{B2DB2AE7-F813-C95C-00AF-CF5B8D93B713}"/>
              </a:ext>
            </a:extLst>
          </p:cNvPr>
          <p:cNvSpPr>
            <a:spLocks noGrp="1" noChangeArrowheads="1"/>
          </p:cNvSpPr>
          <p:nvPr>
            <p:ph sz="quarter" idx="10"/>
          </p:nvPr>
        </p:nvSpPr>
        <p:spPr bwMode="auto">
          <a:xfrm>
            <a:off x="1058916" y="3469267"/>
            <a:ext cx="58881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Hurtigere beslutningstagning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Mere synlig i organisationen</a:t>
            </a:r>
            <a:endParaRPr kumimoji="0" lang="da-DK" altLang="da-DK"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Øget </a:t>
            </a:r>
            <a:r>
              <a:rPr lang="da-DK" altLang="da-DK" b="1" dirty="0"/>
              <a:t>s</a:t>
            </a:r>
            <a:r>
              <a:rPr kumimoji="0" lang="da-DK" altLang="da-DK" b="1" i="0" u="none" strike="noStrike" cap="none" normalizeH="0" baseline="0" dirty="0">
                <a:ln>
                  <a:noFill/>
                </a:ln>
                <a:solidFill>
                  <a:schemeClr val="tx1"/>
                </a:solidFill>
                <a:effectLst/>
              </a:rPr>
              <a:t>trategisk indflydelse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Ofte bedre risikostyring (helhedsperspektiv)</a:t>
            </a:r>
            <a:r>
              <a:rPr kumimoji="0" lang="da-DK" altLang="da-DK" sz="1600" b="0" i="0" u="none" strike="noStrike" cap="none" normalizeH="0" baseline="0" dirty="0">
                <a:ln>
                  <a:noFill/>
                </a:ln>
                <a:solidFill>
                  <a:schemeClr val="tx1"/>
                </a:solidFill>
                <a:effectLst/>
              </a:rPr>
              <a:t>.</a:t>
            </a:r>
          </a:p>
        </p:txBody>
      </p:sp>
      <p:sp>
        <p:nvSpPr>
          <p:cNvPr id="7" name="Rectangle 2">
            <a:extLst>
              <a:ext uri="{FF2B5EF4-FFF2-40B4-BE49-F238E27FC236}">
                <a16:creationId xmlns:a16="http://schemas.microsoft.com/office/drawing/2014/main" id="{F1F4FC34-58F2-4717-91C6-A95383F3EE14}"/>
              </a:ext>
            </a:extLst>
          </p:cNvPr>
          <p:cNvSpPr>
            <a:spLocks noGrp="1" noChangeArrowheads="1"/>
          </p:cNvSpPr>
          <p:nvPr>
            <p:ph sz="quarter" idx="11"/>
          </p:nvPr>
        </p:nvSpPr>
        <p:spPr bwMode="auto">
          <a:xfrm>
            <a:off x="6538799" y="3506974"/>
            <a:ext cx="473238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Mangel på teknisk specialisering</a:t>
            </a:r>
            <a:endParaRPr kumimoji="0" lang="da-DK" altLang="da-DK"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Reduceret operationel fleksibilitet</a:t>
            </a:r>
            <a:r>
              <a:rPr kumimoji="0" lang="da-DK" altLang="da-DK" b="0" i="0" u="none" strike="noStrike" cap="none" normalizeH="0" baseline="0" dirty="0">
                <a:ln>
                  <a:noFill/>
                </a:ln>
                <a:solidFill>
                  <a:schemeClr val="tx1"/>
                </a:solidFill>
                <a:effectLs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da-DK" altLang="da-DK" b="1" i="0" u="none" strike="noStrike" cap="none" normalizeH="0" baseline="0" dirty="0">
                <a:ln>
                  <a:noFill/>
                </a:ln>
                <a:solidFill>
                  <a:schemeClr val="tx1"/>
                </a:solidFill>
                <a:effectLst/>
              </a:rPr>
              <a:t>Manglende fokus på daglig drift</a:t>
            </a:r>
            <a:endParaRPr kumimoji="0" lang="da-DK" altLang="da-DK" b="0" i="0" u="none" strike="noStrike" cap="none" normalizeH="0" baseline="0" dirty="0">
              <a:ln>
                <a:noFill/>
              </a:ln>
              <a:solidFill>
                <a:schemeClr val="tx1"/>
              </a:solidFill>
              <a:effectLst/>
            </a:endParaRPr>
          </a:p>
        </p:txBody>
      </p:sp>
      <p:pic>
        <p:nvPicPr>
          <p:cNvPr id="3" name="Grafik 2" descr="Tommelfingeren opad kontur">
            <a:extLst>
              <a:ext uri="{FF2B5EF4-FFF2-40B4-BE49-F238E27FC236}">
                <a16:creationId xmlns:a16="http://schemas.microsoft.com/office/drawing/2014/main" id="{9A8A650E-B11F-CE70-0C64-2170B3CD9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0387" y="2267607"/>
            <a:ext cx="914400" cy="914400"/>
          </a:xfrm>
          <a:prstGeom prst="rect">
            <a:avLst/>
          </a:prstGeom>
        </p:spPr>
      </p:pic>
      <p:pic>
        <p:nvPicPr>
          <p:cNvPr id="5" name="Grafik 4" descr="Tommelfinger ned kontur">
            <a:extLst>
              <a:ext uri="{FF2B5EF4-FFF2-40B4-BE49-F238E27FC236}">
                <a16:creationId xmlns:a16="http://schemas.microsoft.com/office/drawing/2014/main" id="{DA3A3525-3F41-1F7C-0364-2D033F03B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815" y="2353282"/>
            <a:ext cx="914400" cy="914400"/>
          </a:xfrm>
          <a:prstGeom prst="rect">
            <a:avLst/>
          </a:prstGeom>
        </p:spPr>
      </p:pic>
    </p:spTree>
    <p:extLst>
      <p:ext uri="{BB962C8B-B14F-4D97-AF65-F5344CB8AC3E}">
        <p14:creationId xmlns:p14="http://schemas.microsoft.com/office/powerpoint/2010/main" val="2926326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56C50-4C7C-A2D6-CF2C-DB7D83893E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03B1C5-6630-309D-D73A-44BF744BC51A}"/>
              </a:ext>
            </a:extLst>
          </p:cNvPr>
          <p:cNvSpPr>
            <a:spLocks noGrp="1"/>
          </p:cNvSpPr>
          <p:nvPr>
            <p:ph type="title"/>
          </p:nvPr>
        </p:nvSpPr>
        <p:spPr/>
        <p:txBody>
          <a:bodyPr/>
          <a:lstStyle/>
          <a:p>
            <a:r>
              <a:rPr lang="da-DK" dirty="0"/>
              <a:t>Sikkerheds placering i organisationen - IT (scenarie 2)</a:t>
            </a:r>
          </a:p>
        </p:txBody>
      </p:sp>
      <p:graphicFrame>
        <p:nvGraphicFramePr>
          <p:cNvPr id="4" name="Pladsholder til indhold 3">
            <a:extLst>
              <a:ext uri="{FF2B5EF4-FFF2-40B4-BE49-F238E27FC236}">
                <a16:creationId xmlns:a16="http://schemas.microsoft.com/office/drawing/2014/main" id="{A728D265-EEEF-EF6A-E479-72495A85AF99}"/>
              </a:ext>
            </a:extLst>
          </p:cNvPr>
          <p:cNvGraphicFramePr>
            <a:graphicFrameLocks noGrp="1"/>
          </p:cNvGraphicFramePr>
          <p:nvPr>
            <p:ph sz="quarter" idx="10"/>
          </p:nvPr>
        </p:nvGraphicFramePr>
        <p:xfrm>
          <a:off x="838200" y="1790700"/>
          <a:ext cx="10515600" cy="4398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80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1653-3C63-B63C-D81E-C2C8D3A28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3683EA8-580B-30B7-A43C-290CAAF37977}"/>
              </a:ext>
            </a:extLst>
          </p:cNvPr>
          <p:cNvSpPr>
            <a:spLocks noGrp="1"/>
          </p:cNvSpPr>
          <p:nvPr>
            <p:ph type="title"/>
          </p:nvPr>
        </p:nvSpPr>
        <p:spPr>
          <a:xfrm>
            <a:off x="838200" y="693538"/>
            <a:ext cx="10820400" cy="920749"/>
          </a:xfrm>
        </p:spPr>
        <p:txBody>
          <a:bodyPr/>
          <a:lstStyle/>
          <a:p>
            <a:r>
              <a:rPr lang="da-DK" dirty="0"/>
              <a:t>Fordele/ulemper ved placering  i IT organisationen</a:t>
            </a:r>
          </a:p>
        </p:txBody>
      </p:sp>
      <p:sp>
        <p:nvSpPr>
          <p:cNvPr id="3" name="Rectangle 1">
            <a:extLst>
              <a:ext uri="{FF2B5EF4-FFF2-40B4-BE49-F238E27FC236}">
                <a16:creationId xmlns:a16="http://schemas.microsoft.com/office/drawing/2014/main" id="{43D02FEC-AE7C-8D62-C4F5-992B14C0795A}"/>
              </a:ext>
            </a:extLst>
          </p:cNvPr>
          <p:cNvSpPr>
            <a:spLocks noGrp="1" noChangeArrowheads="1"/>
          </p:cNvSpPr>
          <p:nvPr>
            <p:ph sz="quarter" idx="10"/>
          </p:nvPr>
        </p:nvSpPr>
        <p:spPr bwMode="auto">
          <a:xfrm>
            <a:off x="838801" y="3366204"/>
            <a:ext cx="49936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Arial" panose="020B0604020202020204" pitchFamily="34" charset="0"/>
              </a:rPr>
              <a:t>Tættere samarbejde mellem IT og sikkerhed</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Arial" panose="020B0604020202020204" pitchFamily="34" charset="0"/>
              </a:rPr>
              <a:t>Bedre forståelse af teknologiske trusler</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da-DK" altLang="da-DK" b="1" dirty="0">
                <a:latin typeface="Arial" panose="020B0604020202020204" pitchFamily="34" charset="0"/>
              </a:rPr>
              <a:t>Teknisk videns adgang</a:t>
            </a: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39E049F-FDF4-E4E5-0FBA-503A9AFF37E6}"/>
              </a:ext>
            </a:extLst>
          </p:cNvPr>
          <p:cNvSpPr>
            <a:spLocks noGrp="1" noChangeArrowheads="1"/>
          </p:cNvSpPr>
          <p:nvPr>
            <p:ph sz="quarter" idx="11"/>
          </p:nvPr>
        </p:nvSpPr>
        <p:spPr bwMode="auto">
          <a:xfrm>
            <a:off x="6096000" y="3366204"/>
            <a:ext cx="60484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Arial" panose="020B0604020202020204" pitchFamily="34" charset="0"/>
              </a:rPr>
              <a:t>Manglende strategisk fokus</a:t>
            </a:r>
            <a:r>
              <a:rPr lang="da-DK" altLang="da-DK" b="1" dirty="0">
                <a:latin typeface="Arial" panose="020B0604020202020204" pitchFamily="34" charset="0"/>
              </a:rPr>
              <a:t> (Sikkerhedsprioritering)</a:t>
            </a:r>
            <a:r>
              <a:rPr kumimoji="0" lang="da-DK" altLang="da-DK"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Arial" panose="020B0604020202020204" pitchFamily="34" charset="0"/>
              </a:rPr>
              <a:t>Udfordringer med compliance og regulatoriske krav</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Arial" panose="020B0604020202020204" pitchFamily="34" charset="0"/>
              </a:rPr>
              <a:t>Manglende uafhængighed</a:t>
            </a:r>
            <a:r>
              <a:rPr lang="da-DK" altLang="da-DK" dirty="0">
                <a:latin typeface="Arial" panose="020B0604020202020204" pitchFamily="34" charset="0"/>
              </a:rPr>
              <a:t> (Sikkerhed vs.IT </a:t>
            </a:r>
            <a:r>
              <a:rPr lang="da-DK" altLang="da-DK" dirty="0" err="1">
                <a:latin typeface="Arial" panose="020B0604020202020204" pitchFamily="34" charset="0"/>
              </a:rPr>
              <a:t>invest</a:t>
            </a:r>
            <a:r>
              <a:rPr lang="da-DK" altLang="da-DK" dirty="0">
                <a:latin typeface="Arial" panose="020B0604020202020204" pitchFamily="34" charset="0"/>
              </a:rPr>
              <a:t>.)</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pic>
        <p:nvPicPr>
          <p:cNvPr id="5" name="Grafik 4" descr="Tommelfingeren opad kontur">
            <a:extLst>
              <a:ext uri="{FF2B5EF4-FFF2-40B4-BE49-F238E27FC236}">
                <a16:creationId xmlns:a16="http://schemas.microsoft.com/office/drawing/2014/main" id="{B974F0B9-4B1B-7EA3-67A3-466C5162C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7434" y="2278117"/>
            <a:ext cx="914400" cy="914400"/>
          </a:xfrm>
          <a:prstGeom prst="rect">
            <a:avLst/>
          </a:prstGeom>
        </p:spPr>
      </p:pic>
      <p:pic>
        <p:nvPicPr>
          <p:cNvPr id="6" name="Grafik 5" descr="Tommelfinger ned kontur">
            <a:extLst>
              <a:ext uri="{FF2B5EF4-FFF2-40B4-BE49-F238E27FC236}">
                <a16:creationId xmlns:a16="http://schemas.microsoft.com/office/drawing/2014/main" id="{D8C3699A-30EA-DCD2-0473-16A2E6586E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815" y="2353282"/>
            <a:ext cx="914400" cy="914400"/>
          </a:xfrm>
          <a:prstGeom prst="rect">
            <a:avLst/>
          </a:prstGeom>
        </p:spPr>
      </p:pic>
    </p:spTree>
    <p:extLst>
      <p:ext uri="{BB962C8B-B14F-4D97-AF65-F5344CB8AC3E}">
        <p14:creationId xmlns:p14="http://schemas.microsoft.com/office/powerpoint/2010/main" val="3542542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EBA12-7615-6E0E-0096-729C07C2A0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573E2FC-BC5D-664A-D1BE-58F923BB1ABE}"/>
              </a:ext>
            </a:extLst>
          </p:cNvPr>
          <p:cNvSpPr>
            <a:spLocks noGrp="1"/>
          </p:cNvSpPr>
          <p:nvPr>
            <p:ph type="title"/>
          </p:nvPr>
        </p:nvSpPr>
        <p:spPr/>
        <p:txBody>
          <a:bodyPr/>
          <a:lstStyle/>
          <a:p>
            <a:r>
              <a:rPr lang="da-DK" dirty="0"/>
              <a:t>Sikkerheds placering i organisationen (scenarie 3)</a:t>
            </a:r>
          </a:p>
        </p:txBody>
      </p:sp>
      <p:graphicFrame>
        <p:nvGraphicFramePr>
          <p:cNvPr id="4" name="Pladsholder til indhold 3">
            <a:extLst>
              <a:ext uri="{FF2B5EF4-FFF2-40B4-BE49-F238E27FC236}">
                <a16:creationId xmlns:a16="http://schemas.microsoft.com/office/drawing/2014/main" id="{6953F782-1A86-CB52-699D-C8D3061BE22F}"/>
              </a:ext>
            </a:extLst>
          </p:cNvPr>
          <p:cNvGraphicFramePr>
            <a:graphicFrameLocks noGrp="1"/>
          </p:cNvGraphicFramePr>
          <p:nvPr>
            <p:ph sz="quarter" idx="10"/>
          </p:nvPr>
        </p:nvGraphicFramePr>
        <p:xfrm>
          <a:off x="838200" y="1790700"/>
          <a:ext cx="10515600" cy="4398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136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9490D-FF7E-7A0C-203F-B4F9FF7115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4FC5BD9-9850-8C99-04DB-850B6AB1E679}"/>
              </a:ext>
            </a:extLst>
          </p:cNvPr>
          <p:cNvSpPr>
            <a:spLocks noGrp="1"/>
          </p:cNvSpPr>
          <p:nvPr>
            <p:ph type="title"/>
          </p:nvPr>
        </p:nvSpPr>
        <p:spPr/>
        <p:txBody>
          <a:bodyPr/>
          <a:lstStyle/>
          <a:p>
            <a:r>
              <a:rPr lang="da-DK" dirty="0"/>
              <a:t>Fordele/ulemper ved placering direkte ved økonomi  organisationen</a:t>
            </a:r>
          </a:p>
        </p:txBody>
      </p:sp>
      <p:sp>
        <p:nvSpPr>
          <p:cNvPr id="3" name="Rectangle 1">
            <a:extLst>
              <a:ext uri="{FF2B5EF4-FFF2-40B4-BE49-F238E27FC236}">
                <a16:creationId xmlns:a16="http://schemas.microsoft.com/office/drawing/2014/main" id="{347EFAAD-5D4D-8625-8C93-3D0DD2E69B85}"/>
              </a:ext>
            </a:extLst>
          </p:cNvPr>
          <p:cNvSpPr>
            <a:spLocks noGrp="1" noChangeArrowheads="1"/>
          </p:cNvSpPr>
          <p:nvPr>
            <p:ph sz="quarter" idx="10"/>
          </p:nvPr>
        </p:nvSpPr>
        <p:spPr bwMode="auto">
          <a:xfrm>
            <a:off x="925285" y="3429000"/>
            <a:ext cx="49584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Økonomisk perspektiv på investeringer</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Bedre </a:t>
            </a:r>
            <a:r>
              <a:rPr lang="da-DK" altLang="da-DK" b="1" dirty="0">
                <a:latin typeface="Arial" panose="020B0604020202020204" pitchFamily="34" charset="0"/>
              </a:rPr>
              <a:t>r</a:t>
            </a:r>
            <a:r>
              <a:rPr kumimoji="0" lang="da-DK" altLang="da-DK" sz="1800" b="1" i="0" u="none" strike="noStrike" cap="none" normalizeH="0" baseline="0" dirty="0">
                <a:ln>
                  <a:noFill/>
                </a:ln>
                <a:solidFill>
                  <a:schemeClr val="tx1"/>
                </a:solidFill>
                <a:effectLst/>
                <a:latin typeface="Arial" panose="020B0604020202020204" pitchFamily="34" charset="0"/>
              </a:rPr>
              <a:t>isikostyring </a:t>
            </a:r>
            <a:r>
              <a:rPr lang="da-DK" altLang="da-DK" dirty="0">
                <a:latin typeface="Arial" panose="020B0604020202020204" pitchFamily="34" charset="0"/>
              </a:rPr>
              <a:t>(økonomi laver den selv)</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Strategisk budgettering</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2F7D409-8FD7-2D3A-538C-A8909C4E84AC}"/>
              </a:ext>
            </a:extLst>
          </p:cNvPr>
          <p:cNvSpPr>
            <a:spLocks noGrp="1" noChangeArrowheads="1"/>
          </p:cNvSpPr>
          <p:nvPr>
            <p:ph sz="quarter" idx="11"/>
          </p:nvPr>
        </p:nvSpPr>
        <p:spPr bwMode="auto">
          <a:xfrm>
            <a:off x="6200775" y="3368585"/>
            <a:ext cx="60228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Manglende teknisk </a:t>
            </a:r>
            <a:r>
              <a:rPr lang="da-DK" altLang="da-DK" b="1" dirty="0">
                <a:latin typeface="Arial" panose="020B0604020202020204" pitchFamily="34" charset="0"/>
              </a:rPr>
              <a:t>f</a:t>
            </a:r>
            <a:r>
              <a:rPr kumimoji="0" lang="da-DK" altLang="da-DK" sz="1800" b="1" i="0" u="none" strike="noStrike" cap="none" normalizeH="0" baseline="0" dirty="0">
                <a:ln>
                  <a:noFill/>
                </a:ln>
                <a:solidFill>
                  <a:schemeClr val="tx1"/>
                </a:solidFill>
                <a:effectLst/>
                <a:latin typeface="Arial" panose="020B0604020202020204" pitchFamily="34" charset="0"/>
              </a:rPr>
              <a:t>okus</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Økonomisk </a:t>
            </a:r>
            <a:r>
              <a:rPr lang="da-DK" altLang="da-DK" b="1" dirty="0">
                <a:latin typeface="Arial" panose="020B0604020202020204" pitchFamily="34" charset="0"/>
              </a:rPr>
              <a:t>f</a:t>
            </a:r>
            <a:r>
              <a:rPr kumimoji="0" lang="da-DK" altLang="da-DK" sz="1800" b="1" i="0" u="none" strike="noStrike" cap="none" normalizeH="0" baseline="0" dirty="0">
                <a:ln>
                  <a:noFill/>
                </a:ln>
                <a:solidFill>
                  <a:schemeClr val="tx1"/>
                </a:solidFill>
                <a:effectLst/>
                <a:latin typeface="Arial" panose="020B0604020202020204" pitchFamily="34" charset="0"/>
              </a:rPr>
              <a:t>okus på kortvarige besparelser</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1" i="0" u="none" strike="noStrike" cap="none" normalizeH="0" baseline="0" dirty="0">
                <a:ln>
                  <a:noFill/>
                </a:ln>
                <a:solidFill>
                  <a:schemeClr val="tx1"/>
                </a:solidFill>
                <a:effectLst/>
                <a:latin typeface="Arial" panose="020B0604020202020204" pitchFamily="34" charset="0"/>
              </a:rPr>
              <a:t>Kan opstå konflikt mellem Økonomi og IT-afdelingen</a:t>
            </a: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pic>
        <p:nvPicPr>
          <p:cNvPr id="5" name="Grafik 4" descr="Tommelfingeren opad kontur">
            <a:extLst>
              <a:ext uri="{FF2B5EF4-FFF2-40B4-BE49-F238E27FC236}">
                <a16:creationId xmlns:a16="http://schemas.microsoft.com/office/drawing/2014/main" id="{2D16AEC3-3C0C-6B36-EB78-1F67661304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7289" y="2330669"/>
            <a:ext cx="914400" cy="914400"/>
          </a:xfrm>
          <a:prstGeom prst="rect">
            <a:avLst/>
          </a:prstGeom>
        </p:spPr>
      </p:pic>
      <p:pic>
        <p:nvPicPr>
          <p:cNvPr id="6" name="Grafik 5" descr="Tommelfinger ned kontur">
            <a:extLst>
              <a:ext uri="{FF2B5EF4-FFF2-40B4-BE49-F238E27FC236}">
                <a16:creationId xmlns:a16="http://schemas.microsoft.com/office/drawing/2014/main" id="{A9A82426-F0E9-25D3-E180-4D2F3B476C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815" y="2353282"/>
            <a:ext cx="914400" cy="914400"/>
          </a:xfrm>
          <a:prstGeom prst="rect">
            <a:avLst/>
          </a:prstGeom>
        </p:spPr>
      </p:pic>
    </p:spTree>
    <p:extLst>
      <p:ext uri="{BB962C8B-B14F-4D97-AF65-F5344CB8AC3E}">
        <p14:creationId xmlns:p14="http://schemas.microsoft.com/office/powerpoint/2010/main" val="373859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86BA3-A646-DDDA-3689-6081F3F20C99}"/>
              </a:ext>
            </a:extLst>
          </p:cNvPr>
          <p:cNvSpPr>
            <a:spLocks noGrp="1"/>
          </p:cNvSpPr>
          <p:nvPr>
            <p:ph type="title"/>
          </p:nvPr>
        </p:nvSpPr>
        <p:spPr/>
        <p:txBody>
          <a:bodyPr/>
          <a:lstStyle/>
          <a:p>
            <a:r>
              <a:rPr lang="da-DK" dirty="0"/>
              <a:t>Væsentligste samarbejdspartnere (alle er vigtige ) </a:t>
            </a:r>
          </a:p>
        </p:txBody>
      </p:sp>
      <p:graphicFrame>
        <p:nvGraphicFramePr>
          <p:cNvPr id="4" name="Pladsholder til indhold 3">
            <a:extLst>
              <a:ext uri="{FF2B5EF4-FFF2-40B4-BE49-F238E27FC236}">
                <a16:creationId xmlns:a16="http://schemas.microsoft.com/office/drawing/2014/main" id="{F5F24011-E96F-2BD6-F31A-32B76F5BE595}"/>
              </a:ext>
            </a:extLst>
          </p:cNvPr>
          <p:cNvGraphicFramePr>
            <a:graphicFrameLocks noGrp="1"/>
          </p:cNvGraphicFramePr>
          <p:nvPr>
            <p:ph sz="quarter" idx="10"/>
          </p:nvPr>
        </p:nvGraphicFramePr>
        <p:xfrm>
          <a:off x="838200" y="1790700"/>
          <a:ext cx="10515600" cy="4398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llipse 4">
            <a:extLst>
              <a:ext uri="{FF2B5EF4-FFF2-40B4-BE49-F238E27FC236}">
                <a16:creationId xmlns:a16="http://schemas.microsoft.com/office/drawing/2014/main" id="{F0350365-C8EC-AA12-50E2-05BB12DF44B8}"/>
              </a:ext>
            </a:extLst>
          </p:cNvPr>
          <p:cNvSpPr/>
          <p:nvPr/>
        </p:nvSpPr>
        <p:spPr>
          <a:xfrm>
            <a:off x="3901440" y="2794000"/>
            <a:ext cx="2367280" cy="12598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
        <p:nvSpPr>
          <p:cNvPr id="6" name="Ellipse 5">
            <a:extLst>
              <a:ext uri="{FF2B5EF4-FFF2-40B4-BE49-F238E27FC236}">
                <a16:creationId xmlns:a16="http://schemas.microsoft.com/office/drawing/2014/main" id="{8D77A9FC-3595-C0EB-1822-60122087708B}"/>
              </a:ext>
            </a:extLst>
          </p:cNvPr>
          <p:cNvSpPr/>
          <p:nvPr/>
        </p:nvSpPr>
        <p:spPr>
          <a:xfrm>
            <a:off x="5913120" y="2744681"/>
            <a:ext cx="2367280" cy="12598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Ellipse 6">
            <a:extLst>
              <a:ext uri="{FF2B5EF4-FFF2-40B4-BE49-F238E27FC236}">
                <a16:creationId xmlns:a16="http://schemas.microsoft.com/office/drawing/2014/main" id="{B3A7D356-5903-B5D6-0FBB-7173842748E7}"/>
              </a:ext>
            </a:extLst>
          </p:cNvPr>
          <p:cNvSpPr/>
          <p:nvPr/>
        </p:nvSpPr>
        <p:spPr>
          <a:xfrm>
            <a:off x="6949440" y="5182342"/>
            <a:ext cx="2367280" cy="12598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
        <p:nvSpPr>
          <p:cNvPr id="3" name="Ellipse 2">
            <a:extLst>
              <a:ext uri="{FF2B5EF4-FFF2-40B4-BE49-F238E27FC236}">
                <a16:creationId xmlns:a16="http://schemas.microsoft.com/office/drawing/2014/main" id="{855EC2C0-4009-0C6C-61C7-331D78F5CA03}"/>
              </a:ext>
            </a:extLst>
          </p:cNvPr>
          <p:cNvSpPr/>
          <p:nvPr/>
        </p:nvSpPr>
        <p:spPr>
          <a:xfrm>
            <a:off x="8986520" y="5131542"/>
            <a:ext cx="2367280" cy="12598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Tree>
    <p:extLst>
      <p:ext uri="{BB962C8B-B14F-4D97-AF65-F5344CB8AC3E}">
        <p14:creationId xmlns:p14="http://schemas.microsoft.com/office/powerpoint/2010/main" val="8353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rsoner diskussion">
            <a:extLst>
              <a:ext uri="{FF2B5EF4-FFF2-40B4-BE49-F238E27FC236}">
                <a16:creationId xmlns:a16="http://schemas.microsoft.com/office/drawing/2014/main" id="{F79A788F-0577-A326-D40C-1E1C6B91DA9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6317" r="33541" b="1"/>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91167CBB-05E8-CDF6-141A-4C901F3794E6}"/>
              </a:ext>
            </a:extLst>
          </p:cNvPr>
          <p:cNvSpPr>
            <a:spLocks noGrp="1"/>
          </p:cNvSpPr>
          <p:nvPr>
            <p:ph type="body" sz="quarter" idx="11"/>
          </p:nvPr>
        </p:nvSpPr>
        <p:spPr>
          <a:xfrm>
            <a:off x="6591015" y="919789"/>
            <a:ext cx="5042785" cy="841357"/>
          </a:xfrm>
        </p:spPr>
        <p:txBody>
          <a:bodyPr anchor="ctr">
            <a:normAutofit/>
          </a:bodyPr>
          <a:lstStyle/>
          <a:p>
            <a:r>
              <a:rPr lang="da-DK" dirty="0"/>
              <a:t>Opgave 2</a:t>
            </a:r>
          </a:p>
        </p:txBody>
      </p:sp>
      <p:sp>
        <p:nvSpPr>
          <p:cNvPr id="3" name="Pladsholder til indhold 2">
            <a:extLst>
              <a:ext uri="{FF2B5EF4-FFF2-40B4-BE49-F238E27FC236}">
                <a16:creationId xmlns:a16="http://schemas.microsoft.com/office/drawing/2014/main" id="{B6679A4B-C3B0-8345-9678-03DF5B1BC17A}"/>
              </a:ext>
            </a:extLst>
          </p:cNvPr>
          <p:cNvSpPr>
            <a:spLocks noGrp="1"/>
          </p:cNvSpPr>
          <p:nvPr>
            <p:ph type="body" sz="quarter" idx="12"/>
          </p:nvPr>
        </p:nvSpPr>
        <p:spPr>
          <a:xfrm>
            <a:off x="6591015" y="2038525"/>
            <a:ext cx="5042786" cy="4157001"/>
          </a:xfrm>
        </p:spPr>
        <p:txBody>
          <a:bodyPr anchor="t">
            <a:normAutofit/>
          </a:bodyPr>
          <a:lstStyle/>
          <a:p>
            <a:r>
              <a:rPr lang="da-DK" dirty="0"/>
              <a:t>Hvis du har et fritidsjob i en virksomhed, eller er medlem af en klub.</a:t>
            </a:r>
          </a:p>
          <a:p>
            <a:endParaRPr lang="da-DK" dirty="0"/>
          </a:p>
          <a:p>
            <a:r>
              <a:rPr lang="da-DK" dirty="0"/>
              <a:t>Hvordan ser organisationen ud?</a:t>
            </a:r>
          </a:p>
          <a:p>
            <a:endParaRPr lang="da-DK" dirty="0"/>
          </a:p>
          <a:p>
            <a:r>
              <a:rPr lang="da-DK" dirty="0"/>
              <a:t>Har du fået noget at vide om sikkerhed?</a:t>
            </a:r>
          </a:p>
          <a:p>
            <a:endParaRPr lang="da-DK" dirty="0"/>
          </a:p>
          <a:p>
            <a:r>
              <a:rPr lang="da-DK" dirty="0"/>
              <a:t>Hvad burde virksomheden/klubben gøre gøre?    </a:t>
            </a:r>
          </a:p>
        </p:txBody>
      </p:sp>
    </p:spTree>
    <p:extLst>
      <p:ext uri="{BB962C8B-B14F-4D97-AF65-F5344CB8AC3E}">
        <p14:creationId xmlns:p14="http://schemas.microsoft.com/office/powerpoint/2010/main" val="11489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A3FB-94F5-482B-B556-EE1631CDBED2}"/>
            </a:ext>
          </a:extLst>
        </p:cNvPr>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02E4519-F926-1BBD-8132-231A495B2C26}"/>
              </a:ext>
            </a:extLst>
          </p:cNvPr>
          <p:cNvSpPr>
            <a:spLocks noGrp="1"/>
          </p:cNvSpPr>
          <p:nvPr>
            <p:ph type="body" sz="quarter" idx="13"/>
          </p:nvPr>
        </p:nvSpPr>
        <p:spPr>
          <a:xfrm>
            <a:off x="6121400" y="5260595"/>
            <a:ext cx="5400000" cy="908391"/>
          </a:xfrm>
        </p:spPr>
        <p:txBody>
          <a:bodyPr/>
          <a:lstStyle/>
          <a:p>
            <a:endParaRPr lang="da-DK" dirty="0"/>
          </a:p>
          <a:p>
            <a:r>
              <a:rPr lang="da-DK" dirty="0"/>
              <a:t>Agenda for i dag.</a:t>
            </a:r>
          </a:p>
          <a:p>
            <a:pPr marL="514350" indent="-514350">
              <a:buFont typeface="+mj-lt"/>
              <a:buAutoNum type="arabicPeriod"/>
            </a:pPr>
            <a:r>
              <a:rPr lang="da-DK" sz="1800" dirty="0"/>
              <a:t>Procesanalyse MC</a:t>
            </a:r>
          </a:p>
          <a:p>
            <a:pPr marL="514350" indent="-514350">
              <a:buFont typeface="+mj-lt"/>
              <a:buAutoNum type="arabicPeriod"/>
            </a:pPr>
            <a:r>
              <a:rPr lang="da-DK" sz="1800" dirty="0"/>
              <a:t>Opsamling på hjemmeopgave</a:t>
            </a:r>
          </a:p>
          <a:p>
            <a:pPr marL="514350" indent="-514350">
              <a:buFont typeface="+mj-lt"/>
              <a:buAutoNum type="arabicPeriod"/>
            </a:pPr>
            <a:r>
              <a:rPr lang="da-DK" sz="1800" dirty="0"/>
              <a:t>Virksomheders organisering</a:t>
            </a:r>
          </a:p>
          <a:p>
            <a:pPr marL="514350" indent="-514350">
              <a:buFont typeface="+mj-lt"/>
              <a:buAutoNum type="arabicPeriod"/>
            </a:pPr>
            <a:r>
              <a:rPr lang="da-DK" sz="1800" dirty="0"/>
              <a:t>Sikkerheds placering i organisationen</a:t>
            </a:r>
          </a:p>
          <a:p>
            <a:pPr marL="514350" indent="-514350">
              <a:buFont typeface="+mj-lt"/>
              <a:buAutoNum type="arabicPeriod"/>
            </a:pPr>
            <a:r>
              <a:rPr lang="da-DK" sz="1800" dirty="0"/>
              <a:t>Typer af organisationsformer og sikkerheds placering (Mintzberg)</a:t>
            </a:r>
          </a:p>
          <a:p>
            <a:pPr marL="514350" indent="-514350">
              <a:buFont typeface="+mj-lt"/>
              <a:buAutoNum type="arabicPeriod"/>
            </a:pPr>
            <a:r>
              <a:rPr lang="da-DK" sz="1800" dirty="0"/>
              <a:t>Øvelser</a:t>
            </a:r>
          </a:p>
          <a:p>
            <a:pPr marL="514350" indent="-514350">
              <a:buFont typeface="+mj-lt"/>
              <a:buAutoNum type="arabicPeriod"/>
            </a:pPr>
            <a:endParaRPr lang="da-DK" sz="1800" dirty="0"/>
          </a:p>
          <a:p>
            <a:pPr marL="514350" indent="-514350">
              <a:buFont typeface="+mj-lt"/>
              <a:buAutoNum type="arabicPeriod"/>
            </a:pPr>
            <a:endParaRPr lang="da-DK" sz="1800" dirty="0"/>
          </a:p>
          <a:p>
            <a:pPr marL="514350" indent="-514350">
              <a:buFont typeface="+mj-lt"/>
              <a:buAutoNum type="arabicPeriod"/>
            </a:pPr>
            <a:endParaRPr lang="da-DK" sz="1800" dirty="0"/>
          </a:p>
        </p:txBody>
      </p:sp>
      <p:sp>
        <p:nvSpPr>
          <p:cNvPr id="4" name="Pladsholder til tekst 3">
            <a:extLst>
              <a:ext uri="{FF2B5EF4-FFF2-40B4-BE49-F238E27FC236}">
                <a16:creationId xmlns:a16="http://schemas.microsoft.com/office/drawing/2014/main" id="{A087038E-693B-4EDC-57E8-AA1B9067B9A1}"/>
              </a:ext>
            </a:extLst>
          </p:cNvPr>
          <p:cNvSpPr>
            <a:spLocks noGrp="1"/>
          </p:cNvSpPr>
          <p:nvPr>
            <p:ph type="body" sz="quarter" idx="14"/>
          </p:nvPr>
        </p:nvSpPr>
        <p:spPr/>
        <p:txBody>
          <a:bodyPr/>
          <a:lstStyle/>
          <a:p>
            <a:endParaRPr lang="da-DK"/>
          </a:p>
        </p:txBody>
      </p:sp>
      <p:pic>
        <p:nvPicPr>
          <p:cNvPr id="5" name="Pladsholder til indhold 7">
            <a:extLst>
              <a:ext uri="{FF2B5EF4-FFF2-40B4-BE49-F238E27FC236}">
                <a16:creationId xmlns:a16="http://schemas.microsoft.com/office/drawing/2014/main" id="{9BBA35F6-5FFE-01A5-C2E7-E85B5B7A0998}"/>
              </a:ext>
            </a:extLst>
          </p:cNvPr>
          <p:cNvPicPr>
            <a:picLocks noGrp="1" noChangeAspect="1"/>
          </p:cNvPicPr>
          <p:nvPr>
            <p:ph type="pic" sz="quarter" idx="10"/>
          </p:nvPr>
        </p:nvPicPr>
        <p:blipFill>
          <a:blip r:embed="rId2"/>
          <a:srcRect l="19533" r="19533"/>
          <a:stretch>
            <a:fillRect/>
          </a:stretch>
        </p:blipFill>
        <p:spPr>
          <a:xfrm>
            <a:off x="-952499" y="760015"/>
            <a:ext cx="5675296" cy="5549081"/>
          </a:xfrm>
        </p:spPr>
      </p:pic>
    </p:spTree>
    <p:extLst>
      <p:ext uri="{BB962C8B-B14F-4D97-AF65-F5344CB8AC3E}">
        <p14:creationId xmlns:p14="http://schemas.microsoft.com/office/powerpoint/2010/main" val="28787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t 3D-mønster med cirkelfigurer, der er forbundet via streger">
            <a:extLst>
              <a:ext uri="{FF2B5EF4-FFF2-40B4-BE49-F238E27FC236}">
                <a16:creationId xmlns:a16="http://schemas.microsoft.com/office/drawing/2014/main" id="{3718380E-794A-BFEB-6E60-A2E5FA15E36B}"/>
              </a:ext>
            </a:extLst>
          </p:cNvPr>
          <p:cNvPicPr>
            <a:picLocks noChangeAspect="1"/>
          </p:cNvPicPr>
          <p:nvPr/>
        </p:nvPicPr>
        <p:blipFill>
          <a:blip r:embed="rId2"/>
          <a:srcRect l="8639" r="41361"/>
          <a:stretch/>
        </p:blipFill>
        <p:spPr>
          <a:xfrm>
            <a:off x="-1" y="-1"/>
            <a:ext cx="6096001" cy="6858001"/>
          </a:xfrm>
          <a:prstGeom prst="rect">
            <a:avLst/>
          </a:prstGeom>
          <a:noFill/>
        </p:spPr>
      </p:pic>
      <p:sp>
        <p:nvSpPr>
          <p:cNvPr id="5" name="Rectangle 2">
            <a:extLst>
              <a:ext uri="{FF2B5EF4-FFF2-40B4-BE49-F238E27FC236}">
                <a16:creationId xmlns:a16="http://schemas.microsoft.com/office/drawing/2014/main" id="{4341AA46-91CB-14E9-1574-C01074610CC7}"/>
              </a:ext>
            </a:extLst>
          </p:cNvPr>
          <p:cNvSpPr>
            <a:spLocks noGrp="1" noChangeArrowheads="1"/>
          </p:cNvSpPr>
          <p:nvPr>
            <p:ph type="body" sz="quarter" idx="11"/>
          </p:nvPr>
        </p:nvSpPr>
        <p:spPr bwMode="auto">
          <a:xfrm>
            <a:off x="6591015" y="919789"/>
            <a:ext cx="5042785" cy="84135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r>
              <a:rPr lang="da-DK" sz="2600" dirty="0"/>
              <a:t>Hvad er vigtigt i forbindelse med organisationsdesign 1</a:t>
            </a:r>
          </a:p>
        </p:txBody>
      </p:sp>
      <p:sp>
        <p:nvSpPr>
          <p:cNvPr id="4" name="Rectangle 1">
            <a:extLst>
              <a:ext uri="{FF2B5EF4-FFF2-40B4-BE49-F238E27FC236}">
                <a16:creationId xmlns:a16="http://schemas.microsoft.com/office/drawing/2014/main" id="{BEFF1AC4-788B-B21C-F827-7F469139844B}"/>
              </a:ext>
            </a:extLst>
          </p:cNvPr>
          <p:cNvSpPr>
            <a:spLocks noGrp="1" noChangeArrowheads="1"/>
          </p:cNvSpPr>
          <p:nvPr>
            <p:ph type="body" sz="quarter" idx="12"/>
          </p:nvPr>
        </p:nvSpPr>
        <p:spPr bwMode="auto">
          <a:xfrm>
            <a:off x="6591015" y="2038525"/>
            <a:ext cx="5042786" cy="41570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a:buNone/>
            </a:pPr>
            <a:r>
              <a:rPr lang="da-DK" sz="1600" b="1" dirty="0"/>
              <a:t>Kommunikation:</a:t>
            </a:r>
          </a:p>
          <a:p>
            <a:r>
              <a:rPr lang="da-DK" sz="1600" dirty="0"/>
              <a:t>En god organisationsstruktur skal fremme </a:t>
            </a:r>
            <a:r>
              <a:rPr lang="da-DK" sz="1600" dirty="0">
                <a:solidFill>
                  <a:srgbClr val="FF0000"/>
                </a:solidFill>
              </a:rPr>
              <a:t>effektiv kommunikation </a:t>
            </a:r>
            <a:r>
              <a:rPr lang="da-DK" sz="1600" dirty="0"/>
              <a:t>mellem afdelinger og medarbejdere. </a:t>
            </a:r>
          </a:p>
          <a:p>
            <a:pPr>
              <a:buNone/>
            </a:pPr>
            <a:endParaRPr lang="da-DK" sz="1600" b="1" dirty="0"/>
          </a:p>
          <a:p>
            <a:pPr>
              <a:buNone/>
            </a:pPr>
            <a:r>
              <a:rPr lang="da-DK" sz="1600" b="1" dirty="0"/>
              <a:t>Koordination, samarbejde og arbejdsdeling:</a:t>
            </a:r>
          </a:p>
          <a:p>
            <a:r>
              <a:rPr lang="da-DK" sz="1600" dirty="0"/>
              <a:t>Organisationens design skal </a:t>
            </a:r>
            <a:r>
              <a:rPr lang="da-DK" sz="1600" dirty="0">
                <a:solidFill>
                  <a:srgbClr val="FF0000"/>
                </a:solidFill>
              </a:rPr>
              <a:t>fremme samarbejde og koordinering</a:t>
            </a:r>
            <a:r>
              <a:rPr lang="da-DK" sz="1600" dirty="0"/>
              <a:t> på tværs af forskellige enheder. </a:t>
            </a:r>
            <a:endParaRPr lang="da-DK" sz="1600" b="1" dirty="0"/>
          </a:p>
          <a:p>
            <a:endParaRPr lang="da-DK" sz="1600" b="1" dirty="0"/>
          </a:p>
          <a:p>
            <a:r>
              <a:rPr lang="da-DK" sz="1600" b="1" dirty="0"/>
              <a:t>Skalering og fleksibilitet</a:t>
            </a:r>
          </a:p>
          <a:p>
            <a:r>
              <a:rPr lang="da-DK" sz="1600" dirty="0"/>
              <a:t>Organisationsdesignet bør tage højde for organisationens størrelse og </a:t>
            </a:r>
            <a:r>
              <a:rPr lang="da-DK" sz="1600" dirty="0">
                <a:solidFill>
                  <a:srgbClr val="FF0000"/>
                </a:solidFill>
              </a:rPr>
              <a:t>vækstpotentiale</a:t>
            </a:r>
            <a:r>
              <a:rPr lang="da-DK" sz="1600" dirty="0"/>
              <a:t>. </a:t>
            </a:r>
            <a:endParaRPr kumimoji="0" lang="da-DK" altLang="da-DK" sz="1400" b="0" i="0" u="none" strike="noStrike" cap="none" normalizeH="0" baseline="0" dirty="0">
              <a:ln>
                <a:noFill/>
              </a:ln>
              <a:effectLst/>
            </a:endParaRPr>
          </a:p>
        </p:txBody>
      </p:sp>
    </p:spTree>
    <p:extLst>
      <p:ext uri="{BB962C8B-B14F-4D97-AF65-F5344CB8AC3E}">
        <p14:creationId xmlns:p14="http://schemas.microsoft.com/office/powerpoint/2010/main" val="163069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ktisk oven på hinanden">
            <a:extLst>
              <a:ext uri="{FF2B5EF4-FFF2-40B4-BE49-F238E27FC236}">
                <a16:creationId xmlns:a16="http://schemas.microsoft.com/office/drawing/2014/main" id="{B1305D97-867F-7F4C-BDF6-C21F51CBED20}"/>
              </a:ext>
            </a:extLst>
          </p:cNvPr>
          <p:cNvPicPr>
            <a:picLocks noChangeAspect="1"/>
          </p:cNvPicPr>
          <p:nvPr/>
        </p:nvPicPr>
        <p:blipFill>
          <a:blip r:embed="rId2"/>
          <a:srcRect l="51905" r="9206" b="1"/>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2FA5D520-C776-DCA1-CA35-0FFCFA9EB62A}"/>
              </a:ext>
            </a:extLst>
          </p:cNvPr>
          <p:cNvSpPr>
            <a:spLocks noGrp="1"/>
          </p:cNvSpPr>
          <p:nvPr>
            <p:ph type="body" sz="quarter" idx="11"/>
          </p:nvPr>
        </p:nvSpPr>
        <p:spPr>
          <a:xfrm>
            <a:off x="6591015" y="919789"/>
            <a:ext cx="5042785" cy="841357"/>
          </a:xfrm>
        </p:spPr>
        <p:txBody>
          <a:bodyPr anchor="ctr">
            <a:noAutofit/>
          </a:bodyPr>
          <a:lstStyle/>
          <a:p>
            <a:r>
              <a:rPr lang="da-DK" sz="2600" kern="1200" dirty="0">
                <a:latin typeface="+mj-lt"/>
                <a:ea typeface="+mj-ea"/>
                <a:cs typeface="+mj-cs"/>
              </a:rPr>
              <a:t>Hvad er vigtigt i forbindelse med organisationsdesign 2</a:t>
            </a:r>
            <a:br>
              <a:rPr lang="da-DK" sz="2600" kern="1200" dirty="0">
                <a:latin typeface="+mj-lt"/>
                <a:ea typeface="+mj-ea"/>
                <a:cs typeface="+mj-cs"/>
              </a:rPr>
            </a:br>
            <a:endParaRPr lang="da-DK" sz="2600" kern="1200" dirty="0">
              <a:latin typeface="+mj-lt"/>
              <a:ea typeface="+mj-ea"/>
              <a:cs typeface="+mj-cs"/>
            </a:endParaRPr>
          </a:p>
        </p:txBody>
      </p:sp>
      <p:sp>
        <p:nvSpPr>
          <p:cNvPr id="5" name="Tekstfelt 4">
            <a:extLst>
              <a:ext uri="{FF2B5EF4-FFF2-40B4-BE49-F238E27FC236}">
                <a16:creationId xmlns:a16="http://schemas.microsoft.com/office/drawing/2014/main" id="{6C04A97A-60A4-BD81-BAAD-BF1130147EDE}"/>
              </a:ext>
            </a:extLst>
          </p:cNvPr>
          <p:cNvSpPr txBox="1"/>
          <p:nvPr/>
        </p:nvSpPr>
        <p:spPr>
          <a:xfrm>
            <a:off x="6591014" y="1532733"/>
            <a:ext cx="5042786" cy="4157001"/>
          </a:xfrm>
          <a:prstGeom prst="rect">
            <a:avLst/>
          </a:prstGeom>
        </p:spPr>
        <p:txBody>
          <a:bodyPr anchor="t">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1" i="0" u="none" strike="noStrike" kern="1200" cap="none" spc="0" normalizeH="0" baseline="0" noProof="0" dirty="0">
                <a:ln>
                  <a:noFill/>
                </a:ln>
                <a:solidFill>
                  <a:srgbClr val="3A646D"/>
                </a:solidFill>
                <a:effectLst/>
                <a:uLnTx/>
                <a:uFillTx/>
                <a:latin typeface="Montserrat Medium"/>
                <a:ea typeface="+mn-ea"/>
                <a:cs typeface="+mn-cs"/>
              </a:rPr>
              <a:t>Kultur og værdier: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Designet af en organisation bør tage højde for og </a:t>
            </a:r>
            <a:r>
              <a:rPr kumimoji="0" lang="da-DK" sz="1600" i="0" u="none" strike="noStrike" kern="1200" cap="none" spc="0" normalizeH="0" baseline="0" noProof="0" dirty="0">
                <a:ln>
                  <a:noFill/>
                </a:ln>
                <a:solidFill>
                  <a:srgbClr val="FF0000"/>
                </a:solidFill>
                <a:effectLst/>
                <a:uLnTx/>
                <a:uFillTx/>
                <a:latin typeface="Montserrat Medium"/>
                <a:ea typeface="+mn-ea"/>
                <a:cs typeface="+mn-cs"/>
              </a:rPr>
              <a:t>understøtte dens kultur og værdier</a:t>
            </a:r>
            <a:r>
              <a:rPr kumimoji="0" lang="da-DK" sz="1600" i="0" u="none" strike="noStrike" kern="1200" cap="none" spc="0" normalizeH="0" baseline="0" noProof="0" dirty="0">
                <a:ln>
                  <a:noFill/>
                </a:ln>
                <a:solidFill>
                  <a:srgbClr val="3A646D"/>
                </a:solidFill>
                <a:effectLst/>
                <a:uLnTx/>
                <a:uFillTx/>
                <a:latin typeface="Montserrat Medium"/>
                <a:ea typeface="+mn-ea"/>
                <a:cs typeface="+mn-cs"/>
              </a:rPr>
              <a:t>. </a:t>
            </a:r>
            <a:endParaRPr kumimoji="0" lang="da-DK" sz="1600" b="0" i="0" u="none" strike="noStrike" kern="1200" cap="none" spc="0" normalizeH="0" baseline="0" noProof="0" dirty="0">
              <a:ln>
                <a:noFill/>
              </a:ln>
              <a:solidFill>
                <a:srgbClr val="3A646D"/>
              </a:solidFill>
              <a:effectLst/>
              <a:uLnTx/>
              <a:uFillTx/>
              <a:latin typeface="Montserrat Medium"/>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da-DK" sz="1600" b="1" i="0" u="none" strike="noStrike" kern="1200" cap="none" spc="0" normalizeH="0" baseline="0" noProof="0" dirty="0">
              <a:ln>
                <a:noFill/>
              </a:ln>
              <a:solidFill>
                <a:srgbClr val="3A646D"/>
              </a:solidFill>
              <a:effectLst/>
              <a:uLnTx/>
              <a:uFillTx/>
              <a:latin typeface="Montserrat Medium"/>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1" i="0" u="none" strike="noStrike" kern="1200" cap="none" spc="0" normalizeH="0" baseline="0" noProof="0" dirty="0">
                <a:ln>
                  <a:noFill/>
                </a:ln>
                <a:solidFill>
                  <a:srgbClr val="3A646D"/>
                </a:solidFill>
                <a:effectLst/>
                <a:uLnTx/>
                <a:uFillTx/>
                <a:latin typeface="Montserrat Medium"/>
                <a:ea typeface="+mn-ea"/>
                <a:cs typeface="+mn-cs"/>
              </a:rPr>
              <a:t>Teknologi og systemer: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Moderne organisationer er ofte afhængige af </a:t>
            </a:r>
            <a:r>
              <a:rPr kumimoji="0" lang="da-DK" sz="1600" b="0" i="0" u="none" strike="noStrike" kern="1200" cap="none" spc="0" normalizeH="0" baseline="0" noProof="0" dirty="0">
                <a:ln>
                  <a:noFill/>
                </a:ln>
                <a:solidFill>
                  <a:srgbClr val="FF0000"/>
                </a:solidFill>
                <a:effectLst/>
                <a:uLnTx/>
                <a:uFillTx/>
                <a:latin typeface="Montserrat Medium"/>
                <a:ea typeface="+mn-ea"/>
                <a:cs typeface="+mn-cs"/>
              </a:rPr>
              <a:t>teknologi og informationssysteme</a:t>
            </a: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r til at opretholde effektiv drift. </a:t>
            </a:r>
            <a:endParaRPr lang="da-DK" sz="1600" dirty="0">
              <a:solidFill>
                <a:srgbClr val="3A646D"/>
              </a:solidFill>
              <a:latin typeface="Montserrat Medium"/>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da-DK" sz="1600" b="1" i="0" u="none" strike="noStrike" kern="1200" cap="none" spc="0" normalizeH="0" baseline="0" noProof="0" dirty="0">
              <a:ln>
                <a:noFill/>
              </a:ln>
              <a:solidFill>
                <a:srgbClr val="3A646D"/>
              </a:solidFill>
              <a:effectLst/>
              <a:uLnTx/>
              <a:uFillTx/>
              <a:latin typeface="Montserrat Medium"/>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1" i="0" u="none" strike="noStrike" kern="1200" cap="none" spc="0" normalizeH="0" baseline="0" noProof="0" dirty="0">
                <a:ln>
                  <a:noFill/>
                </a:ln>
                <a:solidFill>
                  <a:srgbClr val="3A646D"/>
                </a:solidFill>
                <a:effectLst/>
                <a:uLnTx/>
                <a:uFillTx/>
                <a:latin typeface="Montserrat Medium"/>
                <a:ea typeface="+mn-ea"/>
                <a:cs typeface="+mn-cs"/>
              </a:rPr>
              <a:t>Ressourcer, kompetencer: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Organisationsdesignet bør tage højde for de </a:t>
            </a:r>
            <a:r>
              <a:rPr kumimoji="0" lang="da-DK" sz="1600" b="0" i="0" u="none" strike="noStrike" kern="1200" cap="none" spc="0" normalizeH="0" baseline="0" noProof="0" dirty="0">
                <a:ln>
                  <a:noFill/>
                </a:ln>
                <a:solidFill>
                  <a:srgbClr val="FF0000"/>
                </a:solidFill>
                <a:effectLst/>
                <a:uLnTx/>
                <a:uFillTx/>
                <a:latin typeface="Montserrat Medium"/>
                <a:ea typeface="+mn-ea"/>
                <a:cs typeface="+mn-cs"/>
              </a:rPr>
              <a:t>tilgængelige ressourcer</a:t>
            </a: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 herunder menneskelige, økonomiske og teknologiske ressourcer</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da-DK" sz="1600" b="1" i="0" u="none" strike="noStrike" kern="1200" cap="none" spc="0" normalizeH="0" baseline="0" noProof="0" dirty="0">
              <a:ln>
                <a:noFill/>
              </a:ln>
              <a:solidFill>
                <a:srgbClr val="3A646D"/>
              </a:solidFill>
              <a:effectLst/>
              <a:uLnTx/>
              <a:uFillTx/>
              <a:latin typeface="Montserrat Medium"/>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1" i="0" u="none" strike="noStrike" kern="1200" cap="none" spc="0" normalizeH="0" baseline="0" noProof="0" dirty="0">
                <a:ln>
                  <a:noFill/>
                </a:ln>
                <a:solidFill>
                  <a:srgbClr val="3A646D"/>
                </a:solidFill>
                <a:effectLst/>
                <a:uLnTx/>
                <a:uFillTx/>
                <a:latin typeface="Montserrat Medium"/>
                <a:ea typeface="+mn-ea"/>
                <a:cs typeface="+mn-cs"/>
              </a:rPr>
              <a:t>Magt og beslutningstagning:</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Designet af organisationen skal afspejle, hvordan </a:t>
            </a:r>
            <a:r>
              <a:rPr kumimoji="0" lang="da-DK" sz="1600" b="0" i="0" u="none" strike="noStrike" kern="1200" cap="none" spc="0" normalizeH="0" baseline="0" noProof="0" dirty="0">
                <a:ln>
                  <a:noFill/>
                </a:ln>
                <a:solidFill>
                  <a:srgbClr val="FF0000"/>
                </a:solidFill>
                <a:effectLst/>
                <a:uLnTx/>
                <a:uFillTx/>
                <a:latin typeface="Montserrat Medium"/>
                <a:ea typeface="+mn-ea"/>
                <a:cs typeface="+mn-cs"/>
              </a:rPr>
              <a:t>magt og beslutningstagning fordeles</a:t>
            </a:r>
            <a:r>
              <a:rPr kumimoji="0" lang="da-DK" sz="1600" b="0" i="0" u="none" strike="noStrike" kern="1200" cap="none" spc="0" normalizeH="0" baseline="0" noProof="0" dirty="0">
                <a:ln>
                  <a:noFill/>
                </a:ln>
                <a:solidFill>
                  <a:srgbClr val="3A646D"/>
                </a:solidFill>
                <a:effectLst/>
                <a:uLnTx/>
                <a:uFillTx/>
                <a:latin typeface="Montserrat Medium"/>
                <a:ea typeface="+mn-ea"/>
                <a:cs typeface="+mn-cs"/>
              </a:rPr>
              <a:t>. </a:t>
            </a:r>
          </a:p>
        </p:txBody>
      </p:sp>
    </p:spTree>
    <p:extLst>
      <p:ext uri="{BB962C8B-B14F-4D97-AF65-F5344CB8AC3E}">
        <p14:creationId xmlns:p14="http://schemas.microsoft.com/office/powerpoint/2010/main" val="396526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Kollegaer klynge">
            <a:extLst>
              <a:ext uri="{FF2B5EF4-FFF2-40B4-BE49-F238E27FC236}">
                <a16:creationId xmlns:a16="http://schemas.microsoft.com/office/drawing/2014/main" id="{44ABBDA4-36D5-BE6E-4ADF-37337975E38B}"/>
              </a:ext>
            </a:extLst>
          </p:cNvPr>
          <p:cNvPicPr>
            <a:picLocks noChangeAspect="1"/>
          </p:cNvPicPr>
          <p:nvPr/>
        </p:nvPicPr>
        <p:blipFill>
          <a:blip r:embed="rId3">
            <a:extLst>
              <a:ext uri="{28A0092B-C50C-407E-A947-70E740481C1C}">
                <a14:useLocalDpi xmlns:a14="http://schemas.microsoft.com/office/drawing/2010/main" val="0"/>
              </a:ext>
            </a:extLst>
          </a:blip>
          <a:srcRect l="20370" r="20370"/>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E4B2111E-1144-2094-7AF8-ACFBB206BD6E}"/>
              </a:ext>
            </a:extLst>
          </p:cNvPr>
          <p:cNvSpPr>
            <a:spLocks noGrp="1"/>
          </p:cNvSpPr>
          <p:nvPr>
            <p:ph type="body" sz="quarter" idx="11"/>
          </p:nvPr>
        </p:nvSpPr>
        <p:spPr>
          <a:xfrm>
            <a:off x="5991225" y="919789"/>
            <a:ext cx="6581775" cy="841357"/>
          </a:xfrm>
        </p:spPr>
        <p:txBody>
          <a:bodyPr anchor="ctr">
            <a:noAutofit/>
          </a:bodyPr>
          <a:lstStyle/>
          <a:p>
            <a:r>
              <a:rPr lang="da-DK" sz="2400" b="1" dirty="0"/>
              <a:t>Grundlæggende</a:t>
            </a:r>
          </a:p>
          <a:p>
            <a:r>
              <a:rPr lang="da-DK" sz="2400" b="1" dirty="0"/>
              <a:t>Organisatoriske </a:t>
            </a:r>
            <a:r>
              <a:rPr lang="da-DK" sz="2400" b="1" dirty="0" err="1"/>
              <a:t>sikkerhedsovervejselser</a:t>
            </a:r>
            <a:endParaRPr lang="da-DK" sz="2400" b="1" dirty="0"/>
          </a:p>
        </p:txBody>
      </p:sp>
      <p:sp>
        <p:nvSpPr>
          <p:cNvPr id="6" name="Pladsholder til indhold 5">
            <a:extLst>
              <a:ext uri="{FF2B5EF4-FFF2-40B4-BE49-F238E27FC236}">
                <a16:creationId xmlns:a16="http://schemas.microsoft.com/office/drawing/2014/main" id="{D37CE8E1-4D55-50F7-AADA-0D272B6BA4E2}"/>
              </a:ext>
            </a:extLst>
          </p:cNvPr>
          <p:cNvSpPr txBox="1">
            <a:spLocks noGrp="1"/>
          </p:cNvSpPr>
          <p:nvPr>
            <p:ph type="body" sz="quarter" idx="12"/>
          </p:nvPr>
        </p:nvSpPr>
        <p:spPr>
          <a:xfrm>
            <a:off x="6591015" y="2038525"/>
            <a:ext cx="5042786" cy="4157001"/>
          </a:xfrm>
        </p:spPr>
        <p:txBody>
          <a:bodyPr anchor="t">
            <a:noAutofit/>
          </a:bodyPr>
          <a:lstStyle/>
          <a:p>
            <a:r>
              <a:rPr lang="da-DK" sz="1600" b="1" dirty="0"/>
              <a:t>1. Ledelsens engagement i sikkerhed</a:t>
            </a:r>
          </a:p>
          <a:p>
            <a:endParaRPr lang="da-DK" sz="1600" b="1" dirty="0"/>
          </a:p>
          <a:p>
            <a:r>
              <a:rPr lang="da-DK" sz="1600" b="1" dirty="0"/>
              <a:t>2. Organisering af sikkerhed i virksomheden</a:t>
            </a:r>
          </a:p>
          <a:p>
            <a:endParaRPr lang="da-DK" sz="1600" b="1" dirty="0"/>
          </a:p>
          <a:p>
            <a:r>
              <a:rPr lang="da-DK" sz="1600" b="1" dirty="0"/>
              <a:t>3. Ansvarsfordeling og rollebeskrivelser på sikkerhedsområdet</a:t>
            </a:r>
          </a:p>
          <a:p>
            <a:pPr>
              <a:buFont typeface="Arial" panose="020B0604020202020204" pitchFamily="34" charset="0"/>
              <a:buChar char="•"/>
            </a:pPr>
            <a:endParaRPr lang="da-DK" sz="1600" b="1" dirty="0"/>
          </a:p>
          <a:p>
            <a:r>
              <a:rPr lang="da-DK" sz="1600" b="1" dirty="0"/>
              <a:t>4. Tydelige sikkerhedspolitikker, standarder og procedurer og ansvar for disse</a:t>
            </a:r>
          </a:p>
          <a:p>
            <a:endParaRPr lang="da-DK" sz="1600" b="1" dirty="0"/>
          </a:p>
          <a:p>
            <a:r>
              <a:rPr lang="da-DK" sz="1600" b="1" dirty="0"/>
              <a:t>5. Sikkerhedssamarbejde (fora) på tværs af afdelinger (sikkerheds-</a:t>
            </a:r>
            <a:r>
              <a:rPr lang="da-DK" sz="1600" b="1" dirty="0" err="1"/>
              <a:t>commitee</a:t>
            </a:r>
            <a:r>
              <a:rPr lang="da-DK" sz="1600" b="1" dirty="0"/>
              <a:t>)</a:t>
            </a:r>
          </a:p>
          <a:p>
            <a:endParaRPr lang="da-DK" sz="1600" b="1" dirty="0"/>
          </a:p>
          <a:p>
            <a:r>
              <a:rPr lang="da-DK" sz="1600" b="1" dirty="0"/>
              <a:t>5. Ansvar for sikkerhedskommunikation i virksomheden</a:t>
            </a:r>
          </a:p>
        </p:txBody>
      </p:sp>
    </p:spTree>
    <p:extLst>
      <p:ext uri="{BB962C8B-B14F-4D97-AF65-F5344CB8AC3E}">
        <p14:creationId xmlns:p14="http://schemas.microsoft.com/office/powerpoint/2010/main" val="1086033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548E8F5-CBCF-B261-1CB6-6FE5E744C0B4}"/>
              </a:ext>
            </a:extLst>
          </p:cNvPr>
          <p:cNvSpPr>
            <a:spLocks noGrp="1"/>
          </p:cNvSpPr>
          <p:nvPr>
            <p:ph type="title"/>
          </p:nvPr>
        </p:nvSpPr>
        <p:spPr/>
        <p:txBody>
          <a:bodyPr/>
          <a:lstStyle/>
          <a:p>
            <a:r>
              <a:rPr lang="da-DK" dirty="0"/>
              <a:t>Hjemmeopgave</a:t>
            </a:r>
          </a:p>
        </p:txBody>
      </p:sp>
      <p:sp>
        <p:nvSpPr>
          <p:cNvPr id="6" name="Pladsholder til indhold 5">
            <a:extLst>
              <a:ext uri="{FF2B5EF4-FFF2-40B4-BE49-F238E27FC236}">
                <a16:creationId xmlns:a16="http://schemas.microsoft.com/office/drawing/2014/main" id="{2E18788E-3367-86BF-26B2-D1D84B64125F}"/>
              </a:ext>
            </a:extLst>
          </p:cNvPr>
          <p:cNvSpPr>
            <a:spLocks noGrp="1"/>
          </p:cNvSpPr>
          <p:nvPr>
            <p:ph sz="quarter" idx="10"/>
          </p:nvPr>
        </p:nvSpPr>
        <p:spPr/>
        <p:txBody>
          <a:bodyPr/>
          <a:lstStyle/>
          <a:p>
            <a:r>
              <a:rPr lang="da-DK" dirty="0"/>
              <a:t>Gå sammen omkring bordet og vurder Hvedebros organisering i relation til vigtige områder ifm. organisering (slide 20-22).</a:t>
            </a:r>
          </a:p>
          <a:p>
            <a:endParaRPr lang="da-DK" dirty="0"/>
          </a:p>
          <a:p>
            <a:r>
              <a:rPr lang="da-DK" dirty="0"/>
              <a:t>Burde man ændre noget? Bør man være flere? Hvad med ansvar og kommunikation?</a:t>
            </a:r>
          </a:p>
          <a:p>
            <a:r>
              <a:rPr lang="da-DK" dirty="0"/>
              <a:t>Andet?</a:t>
            </a:r>
          </a:p>
          <a:p>
            <a:endParaRPr lang="da-DK" dirty="0"/>
          </a:p>
          <a:p>
            <a:r>
              <a:rPr lang="da-DK" dirty="0"/>
              <a:t>Lav posters på ændringsforslag, så samler vi på en tavle – og drøfter tavlen.</a:t>
            </a:r>
          </a:p>
          <a:p>
            <a:endParaRPr lang="da-DK" dirty="0"/>
          </a:p>
          <a:p>
            <a:r>
              <a:rPr lang="da-DK" dirty="0"/>
              <a:t>Hjemmeopgave. Klargør notater til at skrive posters når vi starter næste lektion</a:t>
            </a:r>
          </a:p>
          <a:p>
            <a:r>
              <a:rPr lang="da-DK" dirty="0"/>
              <a:t>   </a:t>
            </a:r>
          </a:p>
        </p:txBody>
      </p:sp>
    </p:spTree>
    <p:extLst>
      <p:ext uri="{BB962C8B-B14F-4D97-AF65-F5344CB8AC3E}">
        <p14:creationId xmlns:p14="http://schemas.microsoft.com/office/powerpoint/2010/main" val="278480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0E160C-07D6-5E06-8ED0-A30E0BE952EB}"/>
              </a:ext>
            </a:extLst>
          </p:cNvPr>
          <p:cNvSpPr>
            <a:spLocks noGrp="1"/>
          </p:cNvSpPr>
          <p:nvPr>
            <p:ph type="title"/>
          </p:nvPr>
        </p:nvSpPr>
        <p:spPr/>
        <p:txBody>
          <a:bodyPr/>
          <a:lstStyle/>
          <a:p>
            <a:r>
              <a:rPr lang="da-DK" dirty="0"/>
              <a:t>Organisation som understøtter BMC og strategi</a:t>
            </a:r>
          </a:p>
        </p:txBody>
      </p:sp>
      <p:pic>
        <p:nvPicPr>
          <p:cNvPr id="3" name="Pladsholder til indhold 2">
            <a:extLst>
              <a:ext uri="{FF2B5EF4-FFF2-40B4-BE49-F238E27FC236}">
                <a16:creationId xmlns:a16="http://schemas.microsoft.com/office/drawing/2014/main" id="{E20623D7-17CF-CAB2-187B-EBAF1B7BFEC2}"/>
              </a:ext>
            </a:extLst>
          </p:cNvPr>
          <p:cNvPicPr>
            <a:picLocks noGrp="1" noChangeAspect="1"/>
          </p:cNvPicPr>
          <p:nvPr>
            <p:ph sz="quarter" idx="10"/>
          </p:nvPr>
        </p:nvPicPr>
        <p:blipFill>
          <a:blip r:embed="rId2"/>
          <a:stretch>
            <a:fillRect/>
          </a:stretch>
        </p:blipFill>
        <p:spPr>
          <a:xfrm>
            <a:off x="2625212" y="1451499"/>
            <a:ext cx="6539943" cy="4288707"/>
          </a:xfrm>
          <a:prstGeom prst="rect">
            <a:avLst/>
          </a:prstGeom>
        </p:spPr>
      </p:pic>
      <p:sp>
        <p:nvSpPr>
          <p:cNvPr id="7" name="Tekstfelt 6">
            <a:extLst>
              <a:ext uri="{FF2B5EF4-FFF2-40B4-BE49-F238E27FC236}">
                <a16:creationId xmlns:a16="http://schemas.microsoft.com/office/drawing/2014/main" id="{CA9289E2-B048-CEAB-1031-4BC73FA1E07A}"/>
              </a:ext>
            </a:extLst>
          </p:cNvPr>
          <p:cNvSpPr txBox="1"/>
          <p:nvPr/>
        </p:nvSpPr>
        <p:spPr>
          <a:xfrm>
            <a:off x="6255775" y="5984228"/>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146465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0CF0-E6D7-F617-C70E-FC961A7F7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95020-6C62-2953-8C3D-66CCD2751537}"/>
              </a:ext>
            </a:extLst>
          </p:cNvPr>
          <p:cNvSpPr>
            <a:spLocks noGrp="1"/>
          </p:cNvSpPr>
          <p:nvPr>
            <p:ph type="title"/>
          </p:nvPr>
        </p:nvSpPr>
        <p:spPr>
          <a:xfrm>
            <a:off x="761803" y="330739"/>
            <a:ext cx="4646904" cy="1624520"/>
          </a:xfrm>
        </p:spPr>
        <p:txBody>
          <a:bodyPr anchor="ctr">
            <a:normAutofit fontScale="90000"/>
          </a:bodyPr>
          <a:lstStyle/>
          <a:p>
            <a:pPr algn="l" defTabSz="914400">
              <a:lnSpc>
                <a:spcPct val="90000"/>
              </a:lnSpc>
            </a:pPr>
            <a:r>
              <a:rPr lang="da-DK" sz="3200" dirty="0">
                <a:solidFill>
                  <a:schemeClr val="accent3">
                    <a:lumMod val="50000"/>
                  </a:schemeClr>
                </a:solidFill>
              </a:rPr>
              <a:t>Mintzbergs Organisationsmodeller – Anvendt på </a:t>
            </a:r>
            <a:r>
              <a:rPr lang="da-DK" sz="3200" dirty="0" err="1">
                <a:solidFill>
                  <a:schemeClr val="accent3">
                    <a:lumMod val="50000"/>
                  </a:schemeClr>
                </a:solidFill>
              </a:rPr>
              <a:t>Cybersikkerhed</a:t>
            </a:r>
            <a:endParaRPr lang="da-DK" sz="3200" dirty="0">
              <a:solidFill>
                <a:schemeClr val="accent3">
                  <a:lumMod val="50000"/>
                </a:schemeClr>
              </a:solidFill>
            </a:endParaRPr>
          </a:p>
        </p:txBody>
      </p:sp>
      <p:sp>
        <p:nvSpPr>
          <p:cNvPr id="3" name="Content Placeholder 2">
            <a:extLst>
              <a:ext uri="{FF2B5EF4-FFF2-40B4-BE49-F238E27FC236}">
                <a16:creationId xmlns:a16="http://schemas.microsoft.com/office/drawing/2014/main" id="{54288F34-7A9B-DD1B-8231-7B87E50D3A1F}"/>
              </a:ext>
            </a:extLst>
          </p:cNvPr>
          <p:cNvSpPr>
            <a:spLocks noGrp="1"/>
          </p:cNvSpPr>
          <p:nvPr>
            <p:ph idx="1"/>
          </p:nvPr>
        </p:nvSpPr>
        <p:spPr>
          <a:xfrm>
            <a:off x="761802" y="2743200"/>
            <a:ext cx="4646905" cy="3613149"/>
          </a:xfrm>
        </p:spPr>
        <p:txBody>
          <a:bodyPr anchor="ctr">
            <a:normAutofit/>
          </a:bodyPr>
          <a:lstStyle/>
          <a:p>
            <a:pPr marL="0" indent="0" defTabSz="914400">
              <a:spcBef>
                <a:spcPts val="1000"/>
              </a:spcBef>
              <a:buNone/>
            </a:pPr>
            <a:r>
              <a:rPr lang="da-DK" sz="1800" dirty="0"/>
              <a:t>Introduktion til Mintzbergs organisationsforståelse</a:t>
            </a:r>
          </a:p>
          <a:p>
            <a:pPr marL="0" indent="0" defTabSz="914400">
              <a:spcBef>
                <a:spcPts val="1000"/>
              </a:spcBef>
              <a:buNone/>
            </a:pPr>
            <a:r>
              <a:rPr lang="da-DK" sz="1800" dirty="0"/>
              <a:t>Formål: Forstå hvordan struktur påvirker </a:t>
            </a:r>
            <a:r>
              <a:rPr lang="da-DK" sz="1800" dirty="0" err="1"/>
              <a:t>cybersikkerhed</a:t>
            </a:r>
            <a:endParaRPr lang="da-DK" sz="1800" dirty="0"/>
          </a:p>
          <a:p>
            <a:pPr marL="0" indent="0" defTabSz="914400">
              <a:spcBef>
                <a:spcPts val="1000"/>
              </a:spcBef>
              <a:buNone/>
            </a:pPr>
            <a:r>
              <a:rPr lang="da-DK" sz="1800" dirty="0" err="1"/>
              <a:t>Cybersikkerhed</a:t>
            </a:r>
            <a:r>
              <a:rPr lang="da-DK" sz="1800" dirty="0"/>
              <a:t> kræver både teknologi og organisation</a:t>
            </a:r>
          </a:p>
          <a:p>
            <a:pPr marL="0" indent="0" defTabSz="914400">
              <a:spcBef>
                <a:spcPts val="1000"/>
              </a:spcBef>
              <a:buNone/>
            </a:pPr>
            <a:endParaRPr lang="da-DK" sz="1800" dirty="0"/>
          </a:p>
          <a:p>
            <a:pPr marL="0" indent="0" defTabSz="914400">
              <a:spcBef>
                <a:spcPts val="1000"/>
              </a:spcBef>
              <a:buNone/>
            </a:pPr>
            <a:r>
              <a:rPr lang="da-DK" sz="1800" dirty="0">
                <a:hlinkClick r:id="rId2">
                  <a:extLst>
                    <a:ext uri="{A12FA001-AC4F-418D-AE19-62706E023703}">
                      <ahyp:hlinkClr xmlns:ahyp="http://schemas.microsoft.com/office/drawing/2018/hyperlinkcolor" val="tx"/>
                    </a:ext>
                  </a:extLst>
                </a:hlinkClick>
              </a:rPr>
              <a:t>https://www.youtube.com/watch?v=mokKMzJTZD8</a:t>
            </a:r>
            <a:endParaRPr lang="da-DK" sz="1800" dirty="0"/>
          </a:p>
          <a:p>
            <a:pPr marL="0" indent="0" algn="just">
              <a:buNone/>
            </a:pPr>
            <a:endParaRPr lang="da-DK" sz="2000" dirty="0"/>
          </a:p>
        </p:txBody>
      </p:sp>
      <p:pic>
        <p:nvPicPr>
          <p:cNvPr id="5" name="Picture 4" descr="Rulletrapper">
            <a:extLst>
              <a:ext uri="{FF2B5EF4-FFF2-40B4-BE49-F238E27FC236}">
                <a16:creationId xmlns:a16="http://schemas.microsoft.com/office/drawing/2014/main" id="{9E4A2911-7835-28CE-EDE9-3715B2E788BA}"/>
              </a:ext>
            </a:extLst>
          </p:cNvPr>
          <p:cNvPicPr>
            <a:picLocks noChangeAspect="1"/>
          </p:cNvPicPr>
          <p:nvPr/>
        </p:nvPicPr>
        <p:blipFill>
          <a:blip r:embed="rId3"/>
          <a:srcRect l="19252" r="17788" b="-1"/>
          <a:stretch>
            <a:fillRect/>
          </a:stretch>
        </p:blipFill>
        <p:spPr>
          <a:xfrm>
            <a:off x="6096000" y="1"/>
            <a:ext cx="6102825" cy="6858000"/>
          </a:xfrm>
          <a:prstGeom prst="rect">
            <a:avLst/>
          </a:prstGeom>
        </p:spPr>
      </p:pic>
    </p:spTree>
    <p:extLst>
      <p:ext uri="{BB962C8B-B14F-4D97-AF65-F5344CB8AC3E}">
        <p14:creationId xmlns:p14="http://schemas.microsoft.com/office/powerpoint/2010/main" val="32865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A70F-2D0E-8AA5-8E4E-C3CFDFE3B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0CD65-D317-3C7C-4271-E94980934278}"/>
              </a:ext>
            </a:extLst>
          </p:cNvPr>
          <p:cNvSpPr>
            <a:spLocks noGrp="1"/>
          </p:cNvSpPr>
          <p:nvPr>
            <p:ph type="title"/>
          </p:nvPr>
        </p:nvSpPr>
        <p:spPr/>
        <p:txBody>
          <a:bodyPr/>
          <a:lstStyle/>
          <a:p>
            <a:r>
              <a:rPr dirty="0" err="1"/>
              <a:t>Hvem</a:t>
            </a:r>
            <a:r>
              <a:rPr dirty="0"/>
              <a:t> er Henry Mintzberg?</a:t>
            </a:r>
          </a:p>
        </p:txBody>
      </p:sp>
      <p:sp>
        <p:nvSpPr>
          <p:cNvPr id="3" name="Content Placeholder 2">
            <a:extLst>
              <a:ext uri="{FF2B5EF4-FFF2-40B4-BE49-F238E27FC236}">
                <a16:creationId xmlns:a16="http://schemas.microsoft.com/office/drawing/2014/main" id="{41647B37-1D0E-F483-7889-805539F325AA}"/>
              </a:ext>
            </a:extLst>
          </p:cNvPr>
          <p:cNvSpPr>
            <a:spLocks noGrp="1"/>
          </p:cNvSpPr>
          <p:nvPr>
            <p:ph sz="quarter" idx="10"/>
          </p:nvPr>
        </p:nvSpPr>
        <p:spPr/>
        <p:txBody>
          <a:bodyPr/>
          <a:lstStyle/>
          <a:p>
            <a:r>
              <a:rPr dirty="0" err="1"/>
              <a:t>Canadisk</a:t>
            </a:r>
            <a:r>
              <a:rPr dirty="0"/>
              <a:t> professor </a:t>
            </a:r>
            <a:r>
              <a:rPr dirty="0" err="1"/>
              <a:t>i</a:t>
            </a:r>
            <a:r>
              <a:rPr dirty="0"/>
              <a:t> </a:t>
            </a:r>
            <a:r>
              <a:rPr dirty="0" err="1"/>
              <a:t>organisations</a:t>
            </a:r>
            <a:r>
              <a:rPr dirty="0"/>
              <a:t>- </a:t>
            </a:r>
            <a:r>
              <a:rPr dirty="0" err="1"/>
              <a:t>og</a:t>
            </a:r>
            <a:r>
              <a:rPr dirty="0"/>
              <a:t> </a:t>
            </a:r>
            <a:r>
              <a:rPr dirty="0" err="1"/>
              <a:t>ledelsesteori</a:t>
            </a:r>
            <a:endParaRPr dirty="0"/>
          </a:p>
          <a:p>
            <a:r>
              <a:rPr dirty="0" err="1"/>
              <a:t>Kendt</a:t>
            </a:r>
            <a:r>
              <a:rPr dirty="0"/>
              <a:t> for </a:t>
            </a:r>
            <a:r>
              <a:rPr dirty="0" err="1"/>
              <a:t>typologier</a:t>
            </a:r>
            <a:r>
              <a:rPr dirty="0"/>
              <a:t> </a:t>
            </a:r>
            <a:r>
              <a:rPr dirty="0" err="1"/>
              <a:t>af</a:t>
            </a:r>
            <a:r>
              <a:rPr dirty="0"/>
              <a:t> </a:t>
            </a:r>
            <a:r>
              <a:rPr dirty="0" err="1"/>
              <a:t>organisationsstrukturer</a:t>
            </a:r>
            <a:endParaRPr dirty="0"/>
          </a:p>
          <a:p>
            <a:r>
              <a:rPr dirty="0" err="1"/>
              <a:t>Relevans</a:t>
            </a:r>
            <a:r>
              <a:rPr lang="da-DK" dirty="0"/>
              <a:t> for os</a:t>
            </a:r>
            <a:r>
              <a:rPr dirty="0"/>
              <a:t>: </a:t>
            </a:r>
            <a:r>
              <a:rPr dirty="0" err="1"/>
              <a:t>Struktur</a:t>
            </a:r>
            <a:r>
              <a:rPr lang="da-DK" dirty="0"/>
              <a:t> (organisation)</a:t>
            </a:r>
            <a:r>
              <a:rPr dirty="0"/>
              <a:t> </a:t>
            </a:r>
            <a:r>
              <a:rPr dirty="0" err="1"/>
              <a:t>skal</a:t>
            </a:r>
            <a:r>
              <a:rPr dirty="0"/>
              <a:t> </a:t>
            </a:r>
            <a:r>
              <a:rPr dirty="0" err="1"/>
              <a:t>understøtte</a:t>
            </a:r>
            <a:r>
              <a:rPr dirty="0"/>
              <a:t> </a:t>
            </a:r>
            <a:r>
              <a:rPr dirty="0" err="1"/>
              <a:t>sikkerhedsstrategi</a:t>
            </a:r>
            <a:r>
              <a:rPr lang="da-DK" dirty="0"/>
              <a:t> og omvendt</a:t>
            </a:r>
          </a:p>
          <a:p>
            <a:endParaRPr dirty="0"/>
          </a:p>
          <a:p>
            <a:r>
              <a:rPr dirty="0"/>
              <a:t>Eksempel: Bank med </a:t>
            </a:r>
            <a:r>
              <a:rPr dirty="0" err="1"/>
              <a:t>teknologi</a:t>
            </a:r>
            <a:r>
              <a:rPr dirty="0"/>
              <a:t> men </a:t>
            </a:r>
            <a:r>
              <a:rPr dirty="0" err="1"/>
              <a:t>uden</a:t>
            </a:r>
            <a:r>
              <a:rPr dirty="0"/>
              <a:t> </a:t>
            </a:r>
            <a:r>
              <a:rPr dirty="0" err="1"/>
              <a:t>klare</a:t>
            </a:r>
            <a:r>
              <a:rPr dirty="0"/>
              <a:t> roller </a:t>
            </a:r>
            <a:r>
              <a:rPr dirty="0" err="1"/>
              <a:t>kan</a:t>
            </a:r>
            <a:r>
              <a:rPr dirty="0"/>
              <a:t> </a:t>
            </a:r>
            <a:r>
              <a:rPr dirty="0" err="1"/>
              <a:t>stadig</a:t>
            </a:r>
            <a:r>
              <a:rPr dirty="0"/>
              <a:t> </a:t>
            </a:r>
            <a:r>
              <a:rPr dirty="0" err="1"/>
              <a:t>blive</a:t>
            </a:r>
            <a:r>
              <a:rPr dirty="0"/>
              <a:t> </a:t>
            </a:r>
            <a:r>
              <a:rPr dirty="0" err="1"/>
              <a:t>kompromitteret</a:t>
            </a:r>
            <a:endParaRPr dirty="0"/>
          </a:p>
        </p:txBody>
      </p:sp>
    </p:spTree>
    <p:extLst>
      <p:ext uri="{BB962C8B-B14F-4D97-AF65-F5344CB8AC3E}">
        <p14:creationId xmlns:p14="http://schemas.microsoft.com/office/powerpoint/2010/main" val="23561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AD887-DF0A-708B-ABE7-2E739B19C7BD}"/>
            </a:ext>
          </a:extLst>
        </p:cNvPr>
        <p:cNvGrpSpPr/>
        <p:nvPr/>
      </p:nvGrpSpPr>
      <p:grpSpPr>
        <a:xfrm>
          <a:off x="0" y="0"/>
          <a:ext cx="0" cy="0"/>
          <a:chOff x="0" y="0"/>
          <a:chExt cx="0" cy="0"/>
        </a:xfrm>
      </p:grpSpPr>
      <p:pic>
        <p:nvPicPr>
          <p:cNvPr id="3" name="Billede 2">
            <a:extLst>
              <a:ext uri="{FF2B5EF4-FFF2-40B4-BE49-F238E27FC236}">
                <a16:creationId xmlns:a16="http://schemas.microsoft.com/office/drawing/2014/main" id="{AA4F247F-CE62-4E2E-564D-E715A1665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826" y="1465006"/>
            <a:ext cx="6624285" cy="4571999"/>
          </a:xfrm>
          <a:prstGeom prst="rect">
            <a:avLst/>
          </a:prstGeom>
        </p:spPr>
      </p:pic>
      <p:sp>
        <p:nvSpPr>
          <p:cNvPr id="2" name="Titel 1">
            <a:extLst>
              <a:ext uri="{FF2B5EF4-FFF2-40B4-BE49-F238E27FC236}">
                <a16:creationId xmlns:a16="http://schemas.microsoft.com/office/drawing/2014/main" id="{E8C0D017-8162-E638-9F51-C32C2FDF6825}"/>
              </a:ext>
            </a:extLst>
          </p:cNvPr>
          <p:cNvSpPr>
            <a:spLocks noGrp="1"/>
          </p:cNvSpPr>
          <p:nvPr>
            <p:ph type="title"/>
          </p:nvPr>
        </p:nvSpPr>
        <p:spPr/>
        <p:txBody>
          <a:bodyPr/>
          <a:lstStyle/>
          <a:p>
            <a:r>
              <a:rPr lang="da-DK" dirty="0"/>
              <a:t>Lodret eller vandret arbejdsdeling</a:t>
            </a:r>
          </a:p>
        </p:txBody>
      </p:sp>
      <p:sp>
        <p:nvSpPr>
          <p:cNvPr id="6" name="Tekstfelt 5">
            <a:extLst>
              <a:ext uri="{FF2B5EF4-FFF2-40B4-BE49-F238E27FC236}">
                <a16:creationId xmlns:a16="http://schemas.microsoft.com/office/drawing/2014/main" id="{DD0E2BA0-7DBC-5FE2-8664-34B96D28ED72}"/>
              </a:ext>
            </a:extLst>
          </p:cNvPr>
          <p:cNvSpPr txBox="1"/>
          <p:nvPr/>
        </p:nvSpPr>
        <p:spPr>
          <a:xfrm>
            <a:off x="5816212" y="6163633"/>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356707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BAD5-601E-F3A7-5257-194ABFCB46B3}"/>
            </a:ext>
          </a:extLst>
        </p:cNvPr>
        <p:cNvGrpSpPr/>
        <p:nvPr/>
      </p:nvGrpSpPr>
      <p:grpSpPr>
        <a:xfrm>
          <a:off x="0" y="0"/>
          <a:ext cx="0" cy="0"/>
          <a:chOff x="0" y="0"/>
          <a:chExt cx="0" cy="0"/>
        </a:xfrm>
      </p:grpSpPr>
      <p:pic>
        <p:nvPicPr>
          <p:cNvPr id="3" name="Billede 2">
            <a:extLst>
              <a:ext uri="{FF2B5EF4-FFF2-40B4-BE49-F238E27FC236}">
                <a16:creationId xmlns:a16="http://schemas.microsoft.com/office/drawing/2014/main" id="{4AC6947C-79F2-A587-2A51-C415E660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36" y="1415845"/>
            <a:ext cx="6152416" cy="4402335"/>
          </a:xfrm>
          <a:prstGeom prst="rect">
            <a:avLst/>
          </a:prstGeom>
        </p:spPr>
      </p:pic>
      <p:sp>
        <p:nvSpPr>
          <p:cNvPr id="2" name="Titel 1">
            <a:extLst>
              <a:ext uri="{FF2B5EF4-FFF2-40B4-BE49-F238E27FC236}">
                <a16:creationId xmlns:a16="http://schemas.microsoft.com/office/drawing/2014/main" id="{E0F2BFCD-BBD7-999A-5A62-DCFDF3B65104}"/>
              </a:ext>
            </a:extLst>
          </p:cNvPr>
          <p:cNvSpPr>
            <a:spLocks noGrp="1"/>
          </p:cNvSpPr>
          <p:nvPr>
            <p:ph type="title"/>
          </p:nvPr>
        </p:nvSpPr>
        <p:spPr/>
        <p:txBody>
          <a:bodyPr/>
          <a:lstStyle/>
          <a:p>
            <a:r>
              <a:rPr lang="da-DK" dirty="0"/>
              <a:t>Flad/dyb organisation</a:t>
            </a:r>
          </a:p>
        </p:txBody>
      </p:sp>
      <p:sp>
        <p:nvSpPr>
          <p:cNvPr id="7" name="Tekstfelt 6">
            <a:extLst>
              <a:ext uri="{FF2B5EF4-FFF2-40B4-BE49-F238E27FC236}">
                <a16:creationId xmlns:a16="http://schemas.microsoft.com/office/drawing/2014/main" id="{C2CC4F1C-DF72-8222-5B03-98144444B293}"/>
              </a:ext>
            </a:extLst>
          </p:cNvPr>
          <p:cNvSpPr txBox="1"/>
          <p:nvPr/>
        </p:nvSpPr>
        <p:spPr>
          <a:xfrm>
            <a:off x="6096000" y="6189768"/>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3740345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10;&#10;Automatisk genereret beskrivelse">
            <a:extLst>
              <a:ext uri="{FF2B5EF4-FFF2-40B4-BE49-F238E27FC236}">
                <a16:creationId xmlns:a16="http://schemas.microsoft.com/office/drawing/2014/main" id="{851440A3-430C-4F90-8F84-DAE43CD37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972" y="1455174"/>
            <a:ext cx="6863726" cy="4513523"/>
          </a:xfrm>
          <a:prstGeom prst="rect">
            <a:avLst/>
          </a:prstGeom>
        </p:spPr>
      </p:pic>
      <p:sp>
        <p:nvSpPr>
          <p:cNvPr id="2" name="Titel 1">
            <a:extLst>
              <a:ext uri="{FF2B5EF4-FFF2-40B4-BE49-F238E27FC236}">
                <a16:creationId xmlns:a16="http://schemas.microsoft.com/office/drawing/2014/main" id="{9FF8B02F-6AA0-82A2-3D42-951D5E154D6F}"/>
              </a:ext>
            </a:extLst>
          </p:cNvPr>
          <p:cNvSpPr>
            <a:spLocks noGrp="1"/>
          </p:cNvSpPr>
          <p:nvPr>
            <p:ph type="title"/>
          </p:nvPr>
        </p:nvSpPr>
        <p:spPr/>
        <p:txBody>
          <a:bodyPr/>
          <a:lstStyle/>
          <a:p>
            <a:r>
              <a:rPr lang="da-DK" dirty="0"/>
              <a:t>Centralisering/decentralisering</a:t>
            </a:r>
          </a:p>
        </p:txBody>
      </p:sp>
      <p:sp>
        <p:nvSpPr>
          <p:cNvPr id="6" name="Tekstfelt 5">
            <a:extLst>
              <a:ext uri="{FF2B5EF4-FFF2-40B4-BE49-F238E27FC236}">
                <a16:creationId xmlns:a16="http://schemas.microsoft.com/office/drawing/2014/main" id="{CB99AC4B-B73E-8322-2F70-5D20BBFFE584}"/>
              </a:ext>
            </a:extLst>
          </p:cNvPr>
          <p:cNvSpPr txBox="1"/>
          <p:nvPr/>
        </p:nvSpPr>
        <p:spPr>
          <a:xfrm>
            <a:off x="5557684" y="6062525"/>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129026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31477C-3DB4-3FDC-EC45-6A545D96348D}"/>
              </a:ext>
            </a:extLst>
          </p:cNvPr>
          <p:cNvSpPr>
            <a:spLocks noGrp="1"/>
          </p:cNvSpPr>
          <p:nvPr>
            <p:ph type="title"/>
          </p:nvPr>
        </p:nvSpPr>
        <p:spPr/>
        <p:txBody>
          <a:bodyPr/>
          <a:lstStyle/>
          <a:p>
            <a:r>
              <a:rPr lang="da-DK" dirty="0"/>
              <a:t>MC – på procesforståelse (ny model 15 minutter)</a:t>
            </a:r>
          </a:p>
        </p:txBody>
      </p:sp>
      <p:sp>
        <p:nvSpPr>
          <p:cNvPr id="6" name="Pladsholder til indhold 5">
            <a:extLst>
              <a:ext uri="{FF2B5EF4-FFF2-40B4-BE49-F238E27FC236}">
                <a16:creationId xmlns:a16="http://schemas.microsoft.com/office/drawing/2014/main" id="{E88F97CE-36A5-CC1D-4DB5-1884FD26059C}"/>
              </a:ext>
            </a:extLst>
          </p:cNvPr>
          <p:cNvSpPr>
            <a:spLocks noGrp="1"/>
          </p:cNvSpPr>
          <p:nvPr>
            <p:ph sz="quarter" idx="10"/>
          </p:nvPr>
        </p:nvSpPr>
        <p:spPr/>
        <p:txBody>
          <a:bodyPr/>
          <a:lstStyle/>
          <a:p>
            <a:r>
              <a:rPr lang="da-DK" dirty="0"/>
              <a:t>Hvert bord sætter ring om rigtigt svar på de 20 spørgsmål. 10 minutter.</a:t>
            </a:r>
          </a:p>
          <a:p>
            <a:endParaRPr lang="da-DK" dirty="0"/>
          </a:p>
          <a:p>
            <a:r>
              <a:rPr lang="da-DK" dirty="0"/>
              <a:t>I bytter svarark med nabobordet på tværs af rummet.</a:t>
            </a:r>
          </a:p>
          <a:p>
            <a:endParaRPr lang="da-DK" dirty="0"/>
          </a:p>
          <a:p>
            <a:r>
              <a:rPr lang="da-DK" dirty="0"/>
              <a:t>Jeg giver svar og I beregner antal rigtige på de 20 </a:t>
            </a:r>
            <a:r>
              <a:rPr lang="da-DK" dirty="0" err="1"/>
              <a:t>spm</a:t>
            </a:r>
            <a:r>
              <a:rPr lang="da-DK" dirty="0"/>
              <a:t>.</a:t>
            </a:r>
          </a:p>
        </p:txBody>
      </p:sp>
    </p:spTree>
    <p:extLst>
      <p:ext uri="{BB962C8B-B14F-4D97-AF65-F5344CB8AC3E}">
        <p14:creationId xmlns:p14="http://schemas.microsoft.com/office/powerpoint/2010/main" val="196610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BE89A-F6D8-F9C3-336E-CDEBD0853537}"/>
              </a:ext>
            </a:extLst>
          </p:cNvPr>
          <p:cNvSpPr>
            <a:spLocks noGrp="1"/>
          </p:cNvSpPr>
          <p:nvPr>
            <p:ph type="title"/>
          </p:nvPr>
        </p:nvSpPr>
        <p:spPr/>
        <p:txBody>
          <a:bodyPr/>
          <a:lstStyle/>
          <a:p>
            <a:r>
              <a:rPr lang="da-DK" dirty="0"/>
              <a:t>Opgave</a:t>
            </a:r>
          </a:p>
        </p:txBody>
      </p:sp>
      <p:sp>
        <p:nvSpPr>
          <p:cNvPr id="3" name="Pladsholder til indhold 2">
            <a:extLst>
              <a:ext uri="{FF2B5EF4-FFF2-40B4-BE49-F238E27FC236}">
                <a16:creationId xmlns:a16="http://schemas.microsoft.com/office/drawing/2014/main" id="{CDEED71B-AE38-9161-1FD2-AAB4C40F0A1A}"/>
              </a:ext>
            </a:extLst>
          </p:cNvPr>
          <p:cNvSpPr>
            <a:spLocks noGrp="1"/>
          </p:cNvSpPr>
          <p:nvPr>
            <p:ph sz="quarter" idx="10"/>
          </p:nvPr>
        </p:nvSpPr>
        <p:spPr/>
        <p:txBody>
          <a:bodyPr/>
          <a:lstStyle/>
          <a:p>
            <a:r>
              <a:rPr lang="da-DK" dirty="0"/>
              <a:t>Luk computeren. Forklaringsøvelse. 10 min.</a:t>
            </a:r>
          </a:p>
          <a:p>
            <a:endParaRPr lang="da-DK" dirty="0"/>
          </a:p>
          <a:p>
            <a:r>
              <a:rPr lang="da-DK" dirty="0"/>
              <a:t>Gå sammen 2 og 2 og forklar for hinanden, hvad der ligger i nedenstående begreber.</a:t>
            </a:r>
          </a:p>
          <a:p>
            <a:r>
              <a:rPr lang="da-DK" dirty="0"/>
              <a:t>Kom meget gerne med virksomhedseksempler, hvis I kan det.</a:t>
            </a:r>
          </a:p>
          <a:p>
            <a:endParaRPr lang="da-DK" dirty="0"/>
          </a:p>
          <a:p>
            <a:r>
              <a:rPr lang="da-DK" dirty="0"/>
              <a:t>Hvad er Mintzbergs 7 kræfter ifm. </a:t>
            </a:r>
            <a:r>
              <a:rPr lang="da-DK"/>
              <a:t>organisationsstruktur?</a:t>
            </a:r>
            <a:endParaRPr lang="da-DK" dirty="0"/>
          </a:p>
          <a:p>
            <a:endParaRPr lang="da-DK" dirty="0"/>
          </a:p>
          <a:p>
            <a:r>
              <a:rPr lang="da-DK" dirty="0"/>
              <a:t>Lodret vs. vandret arbejdsdeling</a:t>
            </a:r>
          </a:p>
          <a:p>
            <a:r>
              <a:rPr lang="da-DK" dirty="0"/>
              <a:t>Flad vs. dyb organisation</a:t>
            </a:r>
          </a:p>
          <a:p>
            <a:r>
              <a:rPr lang="da-DK" dirty="0"/>
              <a:t>Central vs. decentral styring</a:t>
            </a:r>
          </a:p>
          <a:p>
            <a:r>
              <a:rPr lang="da-DK" dirty="0"/>
              <a:t>Mekanisk vs. Organisk organisering</a:t>
            </a:r>
          </a:p>
          <a:p>
            <a:endParaRPr lang="da-DK" dirty="0"/>
          </a:p>
          <a:p>
            <a:endParaRPr lang="da-DK" dirty="0"/>
          </a:p>
          <a:p>
            <a:endParaRPr lang="da-DK" dirty="0"/>
          </a:p>
        </p:txBody>
      </p:sp>
    </p:spTree>
    <p:extLst>
      <p:ext uri="{BB962C8B-B14F-4D97-AF65-F5344CB8AC3E}">
        <p14:creationId xmlns:p14="http://schemas.microsoft.com/office/powerpoint/2010/main" val="1935104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F32E3-B59D-9658-E3FB-33CFCECC723E}"/>
              </a:ext>
            </a:extLst>
          </p:cNvPr>
          <p:cNvSpPr>
            <a:spLocks noGrp="1"/>
          </p:cNvSpPr>
          <p:nvPr>
            <p:ph type="title"/>
          </p:nvPr>
        </p:nvSpPr>
        <p:spPr/>
        <p:txBody>
          <a:bodyPr/>
          <a:lstStyle/>
          <a:p>
            <a:r>
              <a:rPr lang="da-DK" dirty="0"/>
              <a:t>Grundlæggende overvejelser ifm. organisering</a:t>
            </a:r>
          </a:p>
        </p:txBody>
      </p:sp>
      <p:pic>
        <p:nvPicPr>
          <p:cNvPr id="7" name="Pladsholder til indhold 6">
            <a:extLst>
              <a:ext uri="{FF2B5EF4-FFF2-40B4-BE49-F238E27FC236}">
                <a16:creationId xmlns:a16="http://schemas.microsoft.com/office/drawing/2014/main" id="{4C4DE975-CD50-0506-216F-513262DB1F00}"/>
              </a:ext>
            </a:extLst>
          </p:cNvPr>
          <p:cNvPicPr>
            <a:picLocks noGrp="1" noChangeAspect="1"/>
          </p:cNvPicPr>
          <p:nvPr>
            <p:ph sz="quarter" idx="10"/>
          </p:nvPr>
        </p:nvPicPr>
        <p:blipFill>
          <a:blip r:embed="rId2"/>
          <a:stretch>
            <a:fillRect/>
          </a:stretch>
        </p:blipFill>
        <p:spPr>
          <a:xfrm>
            <a:off x="2635047" y="1402168"/>
            <a:ext cx="5574890" cy="4422905"/>
          </a:xfrm>
          <a:prstGeom prst="rect">
            <a:avLst/>
          </a:prstGeom>
        </p:spPr>
      </p:pic>
      <p:sp>
        <p:nvSpPr>
          <p:cNvPr id="9" name="Tekstfelt 8">
            <a:extLst>
              <a:ext uri="{FF2B5EF4-FFF2-40B4-BE49-F238E27FC236}">
                <a16:creationId xmlns:a16="http://schemas.microsoft.com/office/drawing/2014/main" id="{2328F83D-BA3D-3850-99A0-08449D135EFA}"/>
              </a:ext>
            </a:extLst>
          </p:cNvPr>
          <p:cNvSpPr txBox="1"/>
          <p:nvPr/>
        </p:nvSpPr>
        <p:spPr>
          <a:xfrm>
            <a:off x="6096000" y="5952836"/>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75392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5705C-DC4D-B9A5-36E4-F58B1D4D86A8}"/>
              </a:ext>
            </a:extLst>
          </p:cNvPr>
          <p:cNvSpPr>
            <a:spLocks noGrp="1"/>
          </p:cNvSpPr>
          <p:nvPr>
            <p:ph type="title"/>
          </p:nvPr>
        </p:nvSpPr>
        <p:spPr/>
        <p:txBody>
          <a:bodyPr/>
          <a:lstStyle/>
          <a:p>
            <a:r>
              <a:rPr lang="da-DK" dirty="0"/>
              <a:t>De 7 kræfter</a:t>
            </a:r>
          </a:p>
        </p:txBody>
      </p:sp>
      <p:pic>
        <p:nvPicPr>
          <p:cNvPr id="5" name="Pladsholder til indhold 4">
            <a:extLst>
              <a:ext uri="{FF2B5EF4-FFF2-40B4-BE49-F238E27FC236}">
                <a16:creationId xmlns:a16="http://schemas.microsoft.com/office/drawing/2014/main" id="{DCB8BBD9-708A-D5A6-0EE8-392B0802045A}"/>
              </a:ext>
            </a:extLst>
          </p:cNvPr>
          <p:cNvPicPr>
            <a:picLocks noGrp="1" noChangeAspect="1"/>
          </p:cNvPicPr>
          <p:nvPr>
            <p:ph sz="quarter" idx="10"/>
          </p:nvPr>
        </p:nvPicPr>
        <p:blipFill>
          <a:blip r:embed="rId2"/>
          <a:stretch>
            <a:fillRect/>
          </a:stretch>
        </p:blipFill>
        <p:spPr>
          <a:xfrm>
            <a:off x="2945220" y="1270004"/>
            <a:ext cx="6730408" cy="5116204"/>
          </a:xfrm>
          <a:prstGeom prst="rect">
            <a:avLst/>
          </a:prstGeom>
        </p:spPr>
      </p:pic>
      <p:sp>
        <p:nvSpPr>
          <p:cNvPr id="6" name="Tekstfelt 5">
            <a:extLst>
              <a:ext uri="{FF2B5EF4-FFF2-40B4-BE49-F238E27FC236}">
                <a16:creationId xmlns:a16="http://schemas.microsoft.com/office/drawing/2014/main" id="{83BF0222-0826-C64F-B110-EB022CF5C4E6}"/>
              </a:ext>
            </a:extLst>
          </p:cNvPr>
          <p:cNvSpPr txBox="1"/>
          <p:nvPr/>
        </p:nvSpPr>
        <p:spPr>
          <a:xfrm>
            <a:off x="5791600" y="6288486"/>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2686692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E7F085-A2FC-CBDD-8026-6C46F9EEFC2A}"/>
              </a:ext>
            </a:extLst>
          </p:cNvPr>
          <p:cNvSpPr>
            <a:spLocks noGrp="1"/>
          </p:cNvSpPr>
          <p:nvPr>
            <p:ph type="title"/>
          </p:nvPr>
        </p:nvSpPr>
        <p:spPr/>
        <p:txBody>
          <a:bodyPr/>
          <a:lstStyle/>
          <a:p>
            <a:r>
              <a:rPr lang="da-DK" dirty="0"/>
              <a:t>Hvilke struktur fører kræfterne naturligt til ?</a:t>
            </a:r>
          </a:p>
        </p:txBody>
      </p:sp>
      <p:pic>
        <p:nvPicPr>
          <p:cNvPr id="5" name="Pladsholder til indhold 4">
            <a:extLst>
              <a:ext uri="{FF2B5EF4-FFF2-40B4-BE49-F238E27FC236}">
                <a16:creationId xmlns:a16="http://schemas.microsoft.com/office/drawing/2014/main" id="{6B2BB6E3-7C3F-8344-CE45-B6C2D1020E65}"/>
              </a:ext>
            </a:extLst>
          </p:cNvPr>
          <p:cNvPicPr>
            <a:picLocks noGrp="1" noChangeAspect="1"/>
          </p:cNvPicPr>
          <p:nvPr>
            <p:ph sz="quarter" idx="10"/>
          </p:nvPr>
        </p:nvPicPr>
        <p:blipFill>
          <a:blip r:embed="rId2"/>
          <a:stretch>
            <a:fillRect/>
          </a:stretch>
        </p:blipFill>
        <p:spPr>
          <a:xfrm>
            <a:off x="3104598" y="1349630"/>
            <a:ext cx="5706251" cy="4862039"/>
          </a:xfrm>
          <a:prstGeom prst="rect">
            <a:avLst/>
          </a:prstGeom>
        </p:spPr>
      </p:pic>
      <p:sp>
        <p:nvSpPr>
          <p:cNvPr id="7" name="Tekstfelt 6">
            <a:extLst>
              <a:ext uri="{FF2B5EF4-FFF2-40B4-BE49-F238E27FC236}">
                <a16:creationId xmlns:a16="http://schemas.microsoft.com/office/drawing/2014/main" id="{DA3B3E35-9544-839F-94B5-551148A7247C}"/>
              </a:ext>
            </a:extLst>
          </p:cNvPr>
          <p:cNvSpPr txBox="1"/>
          <p:nvPr/>
        </p:nvSpPr>
        <p:spPr>
          <a:xfrm>
            <a:off x="6234277" y="6211669"/>
            <a:ext cx="6278524"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1464823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12BFBE-D833-402A-571C-30329A9EF047}"/>
              </a:ext>
            </a:extLst>
          </p:cNvPr>
          <p:cNvSpPr>
            <a:spLocks noGrp="1"/>
          </p:cNvSpPr>
          <p:nvPr>
            <p:ph type="title"/>
          </p:nvPr>
        </p:nvSpPr>
        <p:spPr/>
        <p:txBody>
          <a:bodyPr/>
          <a:lstStyle/>
          <a:p>
            <a:r>
              <a:rPr lang="da-DK" dirty="0"/>
              <a:t>De 7 kræfter – og typisk struktur påvirkning</a:t>
            </a:r>
          </a:p>
        </p:txBody>
      </p:sp>
      <p:sp>
        <p:nvSpPr>
          <p:cNvPr id="3" name="Pladsholder til indhold 2">
            <a:extLst>
              <a:ext uri="{FF2B5EF4-FFF2-40B4-BE49-F238E27FC236}">
                <a16:creationId xmlns:a16="http://schemas.microsoft.com/office/drawing/2014/main" id="{35589A4A-2B28-F4BB-2650-BCB50C2EB27F}"/>
              </a:ext>
            </a:extLst>
          </p:cNvPr>
          <p:cNvSpPr>
            <a:spLocks noGrp="1"/>
          </p:cNvSpPr>
          <p:nvPr>
            <p:ph sz="quarter" idx="10"/>
          </p:nvPr>
        </p:nvSpPr>
        <p:spPr>
          <a:xfrm>
            <a:off x="855406" y="1319530"/>
            <a:ext cx="10515600" cy="4398291"/>
          </a:xfrm>
        </p:spPr>
        <p:txBody>
          <a:bodyPr/>
          <a:lstStyle/>
          <a:p>
            <a:br>
              <a:rPr lang="da-DK" sz="1400" b="1" dirty="0">
                <a:solidFill>
                  <a:srgbClr val="0070C0"/>
                </a:solidFill>
                <a:hlinkClick r:id="rId2">
                  <a:extLst>
                    <a:ext uri="{A12FA001-AC4F-418D-AE19-62706E023703}">
                      <ahyp:hlinkClr xmlns:ahyp="http://schemas.microsoft.com/office/drawing/2018/hyperlinkcolor" val="tx"/>
                    </a:ext>
                  </a:extLst>
                </a:hlinkClick>
              </a:rPr>
            </a:br>
            <a:r>
              <a:rPr lang="da-DK" sz="1400" b="1" dirty="0"/>
              <a:t>Effektivitet (maskinbureaukrati):</a:t>
            </a:r>
            <a:r>
              <a:rPr lang="da-DK" sz="1400" dirty="0"/>
              <a:t> </a:t>
            </a:r>
          </a:p>
          <a:p>
            <a:r>
              <a:rPr lang="da-DK" sz="1400" dirty="0"/>
              <a:t>Drejer sig om at opnå høj effektivitet og standardiseret output, ofte set i bureaukratiske organisationer. </a:t>
            </a:r>
          </a:p>
          <a:p>
            <a:r>
              <a:rPr lang="da-DK" sz="1400" b="1" dirty="0"/>
              <a:t>Retning (den basale form):</a:t>
            </a:r>
            <a:r>
              <a:rPr lang="da-DK" sz="1400" dirty="0"/>
              <a:t> </a:t>
            </a:r>
          </a:p>
          <a:p>
            <a:r>
              <a:rPr lang="da-DK" sz="1400" dirty="0"/>
              <a:t>Fokus på at definere en klar vision og retning for organisationen, hvilket kan være afgørende for den grundlæggende struktur. </a:t>
            </a:r>
          </a:p>
          <a:p>
            <a:r>
              <a:rPr lang="da-DK" sz="1400" b="1" dirty="0"/>
              <a:t>Koncentration (divisionaliseret form):</a:t>
            </a:r>
            <a:r>
              <a:rPr lang="da-DK" sz="1400" dirty="0"/>
              <a:t> </a:t>
            </a:r>
          </a:p>
          <a:p>
            <a:r>
              <a:rPr lang="da-DK" sz="1400" dirty="0"/>
              <a:t>Organiserer organisationen i forskellige divisioner eller enheder, der hver især fokuserer på et specifikt marked eller produkt. </a:t>
            </a:r>
          </a:p>
          <a:p>
            <a:r>
              <a:rPr lang="da-DK" sz="1400" b="1" dirty="0"/>
              <a:t>Omstillingsparathed (</a:t>
            </a:r>
            <a:r>
              <a:rPr lang="da-DK" sz="1400" b="1" dirty="0" err="1"/>
              <a:t>adhocrati</a:t>
            </a:r>
            <a:r>
              <a:rPr lang="da-DK" sz="1400" b="1" dirty="0"/>
              <a:t>):</a:t>
            </a:r>
            <a:r>
              <a:rPr lang="da-DK" sz="1400" dirty="0"/>
              <a:t> </a:t>
            </a:r>
          </a:p>
          <a:p>
            <a:r>
              <a:rPr lang="da-DK" sz="1400" dirty="0"/>
              <a:t>Handler om at kunne tilpasse sig og omstille sig hurtigt, hvilket er vigtigt for innovative og dynamiske organisationer. </a:t>
            </a:r>
          </a:p>
          <a:p>
            <a:r>
              <a:rPr lang="da-DK" sz="1400" b="1" dirty="0"/>
              <a:t>Færdigheder (fagbureaukrati):</a:t>
            </a:r>
            <a:r>
              <a:rPr lang="da-DK" sz="1400" dirty="0"/>
              <a:t> </a:t>
            </a:r>
          </a:p>
          <a:p>
            <a:r>
              <a:rPr lang="da-DK" sz="1400" dirty="0"/>
              <a:t>Fokuserer på specialistkompetencer og ekspertise inden for specifikke fagområder. </a:t>
            </a:r>
          </a:p>
          <a:p>
            <a:r>
              <a:rPr lang="da-DK" sz="1400" b="1" dirty="0"/>
              <a:t>Ideologi (integration):</a:t>
            </a:r>
            <a:r>
              <a:rPr lang="da-DK" sz="1400" dirty="0"/>
              <a:t> </a:t>
            </a:r>
          </a:p>
          <a:p>
            <a:r>
              <a:rPr lang="da-DK" sz="1400" dirty="0"/>
              <a:t>Organisationens grundlæggende værdier og fælles ideologi, som binder medarbejderne sammen. </a:t>
            </a:r>
          </a:p>
          <a:p>
            <a:r>
              <a:rPr lang="da-DK" sz="1400" b="1" dirty="0"/>
              <a:t>Konkurrence (differentiering):</a:t>
            </a:r>
            <a:r>
              <a:rPr lang="da-DK" sz="1400" dirty="0"/>
              <a:t> </a:t>
            </a:r>
          </a:p>
          <a:p>
            <a:r>
              <a:rPr lang="da-DK" sz="1400" dirty="0"/>
              <a:t>Handler om at skabe differentierede produkter eller ydelser for at opnå konkurrencefordele. </a:t>
            </a:r>
          </a:p>
          <a:p>
            <a:endParaRPr lang="da-DK" dirty="0"/>
          </a:p>
        </p:txBody>
      </p:sp>
    </p:spTree>
    <p:extLst>
      <p:ext uri="{BB962C8B-B14F-4D97-AF65-F5344CB8AC3E}">
        <p14:creationId xmlns:p14="http://schemas.microsoft.com/office/powerpoint/2010/main" val="199566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E16D9-9F2D-DD37-A812-19FA2510E4D2}"/>
              </a:ext>
            </a:extLst>
          </p:cNvPr>
          <p:cNvSpPr>
            <a:spLocks noGrp="1"/>
          </p:cNvSpPr>
          <p:nvPr>
            <p:ph type="title"/>
          </p:nvPr>
        </p:nvSpPr>
        <p:spPr/>
        <p:txBody>
          <a:bodyPr/>
          <a:lstStyle/>
          <a:p>
            <a:r>
              <a:rPr lang="da-DK" dirty="0"/>
              <a:t>Hvilke organisations struktur medfører opgaver/markeder</a:t>
            </a:r>
          </a:p>
        </p:txBody>
      </p:sp>
      <p:pic>
        <p:nvPicPr>
          <p:cNvPr id="5" name="Pladsholder til indhold 4">
            <a:extLst>
              <a:ext uri="{FF2B5EF4-FFF2-40B4-BE49-F238E27FC236}">
                <a16:creationId xmlns:a16="http://schemas.microsoft.com/office/drawing/2014/main" id="{D1F9D25C-2FEB-6C01-09F6-3F8315EE0B5F}"/>
              </a:ext>
            </a:extLst>
          </p:cNvPr>
          <p:cNvPicPr>
            <a:picLocks noGrp="1" noChangeAspect="1"/>
          </p:cNvPicPr>
          <p:nvPr>
            <p:ph sz="quarter" idx="10"/>
          </p:nvPr>
        </p:nvPicPr>
        <p:blipFill>
          <a:blip r:embed="rId2"/>
          <a:stretch>
            <a:fillRect/>
          </a:stretch>
        </p:blipFill>
        <p:spPr>
          <a:xfrm>
            <a:off x="2305664" y="1529479"/>
            <a:ext cx="7033495" cy="4660289"/>
          </a:xfrm>
          <a:prstGeom prst="rect">
            <a:avLst/>
          </a:prstGeom>
        </p:spPr>
      </p:pic>
      <p:sp>
        <p:nvSpPr>
          <p:cNvPr id="7" name="Tekstfelt 6">
            <a:extLst>
              <a:ext uri="{FF2B5EF4-FFF2-40B4-BE49-F238E27FC236}">
                <a16:creationId xmlns:a16="http://schemas.microsoft.com/office/drawing/2014/main" id="{968122D5-4D1E-8BAD-EBEA-685062F2B7FC}"/>
              </a:ext>
            </a:extLst>
          </p:cNvPr>
          <p:cNvSpPr txBox="1"/>
          <p:nvPr/>
        </p:nvSpPr>
        <p:spPr>
          <a:xfrm>
            <a:off x="6199897" y="6211669"/>
            <a:ext cx="6278524"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4140405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bord&#10;&#10;Automatisk genereret beskrivelse">
            <a:extLst>
              <a:ext uri="{FF2B5EF4-FFF2-40B4-BE49-F238E27FC236}">
                <a16:creationId xmlns:a16="http://schemas.microsoft.com/office/drawing/2014/main" id="{F4A81E1D-7D87-4DA7-8D54-D856FAE78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12" y="1514168"/>
            <a:ext cx="8784462" cy="4675600"/>
          </a:xfrm>
          <a:prstGeom prst="rect">
            <a:avLst/>
          </a:prstGeom>
        </p:spPr>
      </p:pic>
      <p:sp>
        <p:nvSpPr>
          <p:cNvPr id="5" name="Titel 4">
            <a:extLst>
              <a:ext uri="{FF2B5EF4-FFF2-40B4-BE49-F238E27FC236}">
                <a16:creationId xmlns:a16="http://schemas.microsoft.com/office/drawing/2014/main" id="{42EAE9DB-6C5B-8A68-7DC0-1291A76E7A0D}"/>
              </a:ext>
            </a:extLst>
          </p:cNvPr>
          <p:cNvSpPr>
            <a:spLocks noGrp="1"/>
          </p:cNvSpPr>
          <p:nvPr>
            <p:ph type="title"/>
          </p:nvPr>
        </p:nvSpPr>
        <p:spPr/>
        <p:txBody>
          <a:bodyPr/>
          <a:lstStyle/>
          <a:p>
            <a:r>
              <a:rPr lang="da-DK" dirty="0"/>
              <a:t>De 5 grundlæggende organisationsdele</a:t>
            </a:r>
          </a:p>
        </p:txBody>
      </p:sp>
      <p:sp>
        <p:nvSpPr>
          <p:cNvPr id="8" name="Tekstfelt 7">
            <a:extLst>
              <a:ext uri="{FF2B5EF4-FFF2-40B4-BE49-F238E27FC236}">
                <a16:creationId xmlns:a16="http://schemas.microsoft.com/office/drawing/2014/main" id="{45819A92-A367-D07F-4395-B66F659D3BE4}"/>
              </a:ext>
            </a:extLst>
          </p:cNvPr>
          <p:cNvSpPr txBox="1"/>
          <p:nvPr/>
        </p:nvSpPr>
        <p:spPr>
          <a:xfrm>
            <a:off x="5914104" y="6189768"/>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34818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bord&#10;&#10;Automatisk genereret beskrivelse">
            <a:extLst>
              <a:ext uri="{FF2B5EF4-FFF2-40B4-BE49-F238E27FC236}">
                <a16:creationId xmlns:a16="http://schemas.microsoft.com/office/drawing/2014/main" id="{48F41E9D-F9B1-4828-81B5-A1ECF35EC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94" y="1494504"/>
            <a:ext cx="8880491" cy="4515932"/>
          </a:xfrm>
          <a:prstGeom prst="rect">
            <a:avLst/>
          </a:prstGeom>
        </p:spPr>
      </p:pic>
      <p:sp>
        <p:nvSpPr>
          <p:cNvPr id="2" name="Titel 1">
            <a:extLst>
              <a:ext uri="{FF2B5EF4-FFF2-40B4-BE49-F238E27FC236}">
                <a16:creationId xmlns:a16="http://schemas.microsoft.com/office/drawing/2014/main" id="{09B8BFE5-F16F-FA5E-8AFF-1BA68C34063A}"/>
              </a:ext>
            </a:extLst>
          </p:cNvPr>
          <p:cNvSpPr>
            <a:spLocks noGrp="1"/>
          </p:cNvSpPr>
          <p:nvPr>
            <p:ph type="title"/>
          </p:nvPr>
        </p:nvSpPr>
        <p:spPr/>
        <p:txBody>
          <a:bodyPr/>
          <a:lstStyle/>
          <a:p>
            <a:r>
              <a:rPr lang="da-DK" dirty="0"/>
              <a:t>De 5 grundlæggende organisationsdele</a:t>
            </a:r>
          </a:p>
        </p:txBody>
      </p:sp>
      <p:sp>
        <p:nvSpPr>
          <p:cNvPr id="6" name="Tekstfelt 5">
            <a:extLst>
              <a:ext uri="{FF2B5EF4-FFF2-40B4-BE49-F238E27FC236}">
                <a16:creationId xmlns:a16="http://schemas.microsoft.com/office/drawing/2014/main" id="{80583458-508F-79AA-15CF-12BBD7EF2157}"/>
              </a:ext>
            </a:extLst>
          </p:cNvPr>
          <p:cNvSpPr txBox="1"/>
          <p:nvPr/>
        </p:nvSpPr>
        <p:spPr>
          <a:xfrm>
            <a:off x="5751871" y="6069100"/>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182588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F06898A4-FBCF-4FC5-9917-33CC87D38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623" y="1840147"/>
            <a:ext cx="8274269" cy="2885107"/>
          </a:xfrm>
          <a:prstGeom prst="rect">
            <a:avLst/>
          </a:prstGeom>
        </p:spPr>
      </p:pic>
      <p:sp>
        <p:nvSpPr>
          <p:cNvPr id="2" name="Titel 1">
            <a:extLst>
              <a:ext uri="{FF2B5EF4-FFF2-40B4-BE49-F238E27FC236}">
                <a16:creationId xmlns:a16="http://schemas.microsoft.com/office/drawing/2014/main" id="{62C41600-D5F4-7579-96C3-D5513129C1D4}"/>
              </a:ext>
            </a:extLst>
          </p:cNvPr>
          <p:cNvSpPr>
            <a:spLocks noGrp="1"/>
          </p:cNvSpPr>
          <p:nvPr>
            <p:ph type="title"/>
          </p:nvPr>
        </p:nvSpPr>
        <p:spPr/>
        <p:txBody>
          <a:bodyPr/>
          <a:lstStyle/>
          <a:p>
            <a:r>
              <a:rPr lang="da-DK" dirty="0"/>
              <a:t>Basale/enkle struktur</a:t>
            </a:r>
          </a:p>
        </p:txBody>
      </p:sp>
      <p:sp>
        <p:nvSpPr>
          <p:cNvPr id="6" name="Tekstfelt 5">
            <a:extLst>
              <a:ext uri="{FF2B5EF4-FFF2-40B4-BE49-F238E27FC236}">
                <a16:creationId xmlns:a16="http://schemas.microsoft.com/office/drawing/2014/main" id="{FAB7F93E-CB7C-D1AA-49F7-7538812C64DD}"/>
              </a:ext>
            </a:extLst>
          </p:cNvPr>
          <p:cNvSpPr txBox="1"/>
          <p:nvPr/>
        </p:nvSpPr>
        <p:spPr>
          <a:xfrm>
            <a:off x="5764162" y="5543436"/>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1297708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95F44-C068-03F2-3706-90372FD45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C9732-3AFD-5F39-20A8-686A64D6F863}"/>
              </a:ext>
            </a:extLst>
          </p:cNvPr>
          <p:cNvSpPr>
            <a:spLocks noGrp="1"/>
          </p:cNvSpPr>
          <p:nvPr>
            <p:ph type="title"/>
          </p:nvPr>
        </p:nvSpPr>
        <p:spPr/>
        <p:txBody>
          <a:bodyPr/>
          <a:lstStyle/>
          <a:p>
            <a:r>
              <a:rPr dirty="0" err="1"/>
              <a:t>Cybersikkerhed</a:t>
            </a:r>
            <a:r>
              <a:rPr dirty="0"/>
              <a:t> </a:t>
            </a:r>
            <a:r>
              <a:rPr dirty="0" err="1"/>
              <a:t>i</a:t>
            </a:r>
            <a:r>
              <a:rPr dirty="0"/>
              <a:t> </a:t>
            </a:r>
            <a:r>
              <a:rPr dirty="0" err="1"/>
              <a:t>en</a:t>
            </a:r>
            <a:r>
              <a:t> Enkel </a:t>
            </a:r>
            <a:r>
              <a:rPr dirty="0" err="1"/>
              <a:t>Struktur</a:t>
            </a:r>
            <a:r>
              <a:rPr lang="da-DK" dirty="0"/>
              <a:t> (basale form)</a:t>
            </a:r>
            <a:endParaRPr dirty="0"/>
          </a:p>
        </p:txBody>
      </p:sp>
      <p:sp>
        <p:nvSpPr>
          <p:cNvPr id="3" name="Content Placeholder 2">
            <a:extLst>
              <a:ext uri="{FF2B5EF4-FFF2-40B4-BE49-F238E27FC236}">
                <a16:creationId xmlns:a16="http://schemas.microsoft.com/office/drawing/2014/main" id="{E5614DDF-E75B-C39A-E492-9DDD99DC01B4}"/>
              </a:ext>
            </a:extLst>
          </p:cNvPr>
          <p:cNvSpPr>
            <a:spLocks noGrp="1"/>
          </p:cNvSpPr>
          <p:nvPr>
            <p:ph sz="quarter" idx="10"/>
          </p:nvPr>
        </p:nvSpPr>
        <p:spPr/>
        <p:txBody>
          <a:bodyPr/>
          <a:lstStyle/>
          <a:p>
            <a:r>
              <a:rPr lang="da-DK" b="1" dirty="0"/>
              <a:t>Karakteristika:</a:t>
            </a:r>
            <a:endParaRPr lang="da-DK" dirty="0"/>
          </a:p>
          <a:p>
            <a:r>
              <a:rPr lang="da-DK" dirty="0"/>
              <a:t>Centraliseret ledelse – ledelsen træffer de fleste beslutninger direkte.</a:t>
            </a:r>
          </a:p>
          <a:p>
            <a:r>
              <a:rPr lang="da-DK" dirty="0"/>
              <a:t>Lav formaliseringsgrad og få regler.</a:t>
            </a:r>
          </a:p>
          <a:p>
            <a:r>
              <a:rPr lang="da-DK" dirty="0"/>
              <a:t>Enkel, flad struktur med få hierarkiske niveauer.</a:t>
            </a:r>
          </a:p>
          <a:p>
            <a:r>
              <a:rPr lang="da-DK" dirty="0"/>
              <a:t>Hurtige beslutninger og stor fleksibilitet.</a:t>
            </a:r>
          </a:p>
          <a:p>
            <a:r>
              <a:rPr lang="da-DK" dirty="0"/>
              <a:t>Risiko for afhængighed af enkeltpersoner.</a:t>
            </a:r>
          </a:p>
          <a:p>
            <a:endParaRPr lang="da-DK" b="1" dirty="0"/>
          </a:p>
          <a:p>
            <a:r>
              <a:rPr lang="da-DK" b="1" dirty="0" err="1"/>
              <a:t>Cybersikkerheds</a:t>
            </a:r>
            <a:r>
              <a:rPr lang="da-DK" b="1" dirty="0"/>
              <a:t> eksempel:</a:t>
            </a:r>
            <a:endParaRPr lang="da-DK" dirty="0"/>
          </a:p>
          <a:p>
            <a:r>
              <a:rPr lang="da-DK" dirty="0"/>
              <a:t>En lille teknologistartup, hvor CTO også fungerer som sikkerhedsansvarlig og udfører selv sikkerhedstest og systemopdateringer.</a:t>
            </a:r>
          </a:p>
          <a:p>
            <a:r>
              <a:rPr lang="da-DK" dirty="0"/>
              <a:t>Fordel: Hurtig reaktion på nye trusler og mulighed for at implementere ændringer uden lange godkendelsesprocesser.</a:t>
            </a:r>
          </a:p>
          <a:p>
            <a:r>
              <a:rPr lang="da-DK" dirty="0"/>
              <a:t>Udfordring kan være: Manglende viden, dokumentation og risiko for sikkerhedshuller, hvis nøglepersoner er utilgængelige eller overbelastede.</a:t>
            </a:r>
          </a:p>
          <a:p>
            <a:endParaRPr dirty="0"/>
          </a:p>
        </p:txBody>
      </p:sp>
    </p:spTree>
    <p:extLst>
      <p:ext uri="{BB962C8B-B14F-4D97-AF65-F5344CB8AC3E}">
        <p14:creationId xmlns:p14="http://schemas.microsoft.com/office/powerpoint/2010/main" val="3165924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F1213C-3634-A595-D936-2D7A94022140}"/>
              </a:ext>
            </a:extLst>
          </p:cNvPr>
          <p:cNvSpPr>
            <a:spLocks noGrp="1"/>
          </p:cNvSpPr>
          <p:nvPr>
            <p:ph type="title"/>
          </p:nvPr>
        </p:nvSpPr>
        <p:spPr/>
        <p:txBody>
          <a:bodyPr/>
          <a:lstStyle/>
          <a:p>
            <a:r>
              <a:rPr lang="da-DK" dirty="0"/>
              <a:t>Gennemgang af hjemmeopgave </a:t>
            </a:r>
            <a:r>
              <a:rPr lang="da-DK"/>
              <a:t>fra sidst</a:t>
            </a:r>
            <a:endParaRPr lang="da-DK" dirty="0"/>
          </a:p>
        </p:txBody>
      </p:sp>
      <p:sp>
        <p:nvSpPr>
          <p:cNvPr id="4" name="Pladsholder til indhold 3">
            <a:extLst>
              <a:ext uri="{FF2B5EF4-FFF2-40B4-BE49-F238E27FC236}">
                <a16:creationId xmlns:a16="http://schemas.microsoft.com/office/drawing/2014/main" id="{5B9DC225-FC99-47E3-6A3D-26D10D58CE1F}"/>
              </a:ext>
            </a:extLst>
          </p:cNvPr>
          <p:cNvSpPr>
            <a:spLocks noGrp="1"/>
          </p:cNvSpPr>
          <p:nvPr>
            <p:ph sz="quarter" idx="10"/>
          </p:nvPr>
        </p:nvSpPr>
        <p:spPr>
          <a:xfrm>
            <a:off x="767080" y="1385078"/>
            <a:ext cx="10515600" cy="4398291"/>
          </a:xfrm>
        </p:spPr>
        <p:txBody>
          <a:bodyPr/>
          <a:lstStyle/>
          <a:p>
            <a:pPr marL="285750" indent="-285750">
              <a:buFontTx/>
              <a:buChar char="-"/>
            </a:pPr>
            <a:r>
              <a:rPr lang="da-DK" dirty="0">
                <a:solidFill>
                  <a:srgbClr val="FF0000"/>
                </a:solidFill>
              </a:rPr>
              <a:t>Lav grupper 4-6 personer (borde).</a:t>
            </a:r>
          </a:p>
          <a:p>
            <a:pPr marL="285750" indent="-285750">
              <a:buFontTx/>
              <a:buChar char="-"/>
            </a:pPr>
            <a:endParaRPr lang="da-DK" dirty="0"/>
          </a:p>
          <a:p>
            <a:r>
              <a:rPr lang="da-DK" b="1" dirty="0"/>
              <a:t>     Opgave</a:t>
            </a:r>
          </a:p>
          <a:p>
            <a:pPr marL="285750" indent="-285750">
              <a:buFontTx/>
              <a:buChar char="-"/>
            </a:pPr>
            <a:r>
              <a:rPr lang="da-DK" dirty="0"/>
              <a:t>Hvad skal du overveje inden du går i gang (Prøv at anvende BMC modellen)</a:t>
            </a:r>
          </a:p>
          <a:p>
            <a:pPr marL="285750" indent="-285750">
              <a:buFontTx/>
              <a:buChar char="-"/>
            </a:pPr>
            <a:r>
              <a:rPr lang="da-DK" dirty="0"/>
              <a:t>Hvorved kunne du differentiere dig fra andre fastfood steder - ideer?</a:t>
            </a:r>
          </a:p>
          <a:p>
            <a:pPr marL="285750" indent="-285750">
              <a:buFontTx/>
              <a:buChar char="-"/>
            </a:pPr>
            <a:r>
              <a:rPr lang="da-DK" dirty="0"/>
              <a:t>Hvilke overordnede processer bør du overveje jf. Porters værdikædemodel inden åbning – overordnet niveau – skal ikke tegnes ?</a:t>
            </a:r>
          </a:p>
          <a:p>
            <a:pPr marL="285750" indent="-285750">
              <a:buFontTx/>
              <a:buChar char="-"/>
            </a:pPr>
            <a:r>
              <a:rPr lang="da-DK" dirty="0"/>
              <a:t>Tegn en af processerne (eks. et salg til kunde) som </a:t>
            </a:r>
            <a:r>
              <a:rPr lang="da-DK" dirty="0" err="1"/>
              <a:t>swimlane</a:t>
            </a:r>
            <a:r>
              <a:rPr lang="da-DK" dirty="0"/>
              <a:t> diagram – evt. kundebetjening (kunde kommer ind osv.)</a:t>
            </a:r>
          </a:p>
          <a:p>
            <a:pPr marL="285750" indent="-285750">
              <a:buFontTx/>
              <a:buChar char="-"/>
            </a:pPr>
            <a:r>
              <a:rPr lang="da-DK" dirty="0"/>
              <a:t>Lav en simpel SWOT på din forretningsmodel</a:t>
            </a:r>
          </a:p>
          <a:p>
            <a:pPr marL="285750" indent="-285750">
              <a:buFontTx/>
              <a:buChar char="-"/>
            </a:pPr>
            <a:r>
              <a:rPr lang="da-DK" dirty="0"/>
              <a:t>Definer faste/variable omkostninger og indtægter i processer. (brug de beløb i antager – metode er vigtigst)</a:t>
            </a:r>
          </a:p>
          <a:p>
            <a:pPr marL="285750" indent="-285750">
              <a:buFontTx/>
              <a:buChar char="-"/>
            </a:pPr>
            <a:r>
              <a:rPr lang="da-DK" dirty="0"/>
              <a:t>Hvor mange burgere skal I sælge på 1 måned for at have ”break-even”. Der sælges kun 1 slags burgere – alm. burgere til  60 kr. Alle kunder køber en cola til 20 kr. og en burger. </a:t>
            </a:r>
          </a:p>
          <a:p>
            <a:pPr marL="285750" indent="-285750">
              <a:buFontTx/>
              <a:buChar char="-"/>
            </a:pPr>
            <a:r>
              <a:rPr lang="da-DK" dirty="0"/>
              <a:t>Brug kaffevogns metodikken (undlad skat og moms).</a:t>
            </a:r>
          </a:p>
        </p:txBody>
      </p:sp>
      <p:sp>
        <p:nvSpPr>
          <p:cNvPr id="2" name="Højre klammeparentes 1">
            <a:extLst>
              <a:ext uri="{FF2B5EF4-FFF2-40B4-BE49-F238E27FC236}">
                <a16:creationId xmlns:a16="http://schemas.microsoft.com/office/drawing/2014/main" id="{69332292-7D50-8D87-E086-850FD6052609}"/>
              </a:ext>
            </a:extLst>
          </p:cNvPr>
          <p:cNvSpPr/>
          <p:nvPr/>
        </p:nvSpPr>
        <p:spPr>
          <a:xfrm>
            <a:off x="11037202" y="2397193"/>
            <a:ext cx="510950" cy="71775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dirty="0">
              <a:solidFill>
                <a:sysClr val="windowText" lastClr="000000"/>
              </a:solidFill>
            </a:endParaRPr>
          </a:p>
        </p:txBody>
      </p:sp>
      <p:sp>
        <p:nvSpPr>
          <p:cNvPr id="3" name="Højre klammeparentes 2">
            <a:extLst>
              <a:ext uri="{FF2B5EF4-FFF2-40B4-BE49-F238E27FC236}">
                <a16:creationId xmlns:a16="http://schemas.microsoft.com/office/drawing/2014/main" id="{013F2561-FE68-A59F-6EB7-BB12BDF9612E}"/>
              </a:ext>
            </a:extLst>
          </p:cNvPr>
          <p:cNvSpPr/>
          <p:nvPr/>
        </p:nvSpPr>
        <p:spPr>
          <a:xfrm>
            <a:off x="11067517" y="3233791"/>
            <a:ext cx="501446" cy="42032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a:solidFill>
                <a:sysClr val="windowText" lastClr="000000"/>
              </a:solidFill>
            </a:endParaRPr>
          </a:p>
        </p:txBody>
      </p:sp>
      <p:sp>
        <p:nvSpPr>
          <p:cNvPr id="6" name="Højre klammeparentes 5">
            <a:extLst>
              <a:ext uri="{FF2B5EF4-FFF2-40B4-BE49-F238E27FC236}">
                <a16:creationId xmlns:a16="http://schemas.microsoft.com/office/drawing/2014/main" id="{735F8904-174D-0E2A-9892-ED934E3BFDA6}"/>
              </a:ext>
            </a:extLst>
          </p:cNvPr>
          <p:cNvSpPr/>
          <p:nvPr/>
        </p:nvSpPr>
        <p:spPr>
          <a:xfrm>
            <a:off x="11067517" y="3834015"/>
            <a:ext cx="501446" cy="35887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a:solidFill>
                <a:sysClr val="windowText" lastClr="000000"/>
              </a:solidFill>
            </a:endParaRPr>
          </a:p>
        </p:txBody>
      </p:sp>
      <p:sp>
        <p:nvSpPr>
          <p:cNvPr id="7" name="Højre klammeparentes 6">
            <a:extLst>
              <a:ext uri="{FF2B5EF4-FFF2-40B4-BE49-F238E27FC236}">
                <a16:creationId xmlns:a16="http://schemas.microsoft.com/office/drawing/2014/main" id="{A979F48C-7D30-E2AA-CED7-F0CEB6D54027}"/>
              </a:ext>
            </a:extLst>
          </p:cNvPr>
          <p:cNvSpPr/>
          <p:nvPr/>
        </p:nvSpPr>
        <p:spPr>
          <a:xfrm>
            <a:off x="11067517" y="4324500"/>
            <a:ext cx="501446" cy="42961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a:solidFill>
                <a:sysClr val="windowText" lastClr="000000"/>
              </a:solidFill>
            </a:endParaRPr>
          </a:p>
        </p:txBody>
      </p:sp>
      <p:sp>
        <p:nvSpPr>
          <p:cNvPr id="8" name="Højre klammeparentes 7">
            <a:extLst>
              <a:ext uri="{FF2B5EF4-FFF2-40B4-BE49-F238E27FC236}">
                <a16:creationId xmlns:a16="http://schemas.microsoft.com/office/drawing/2014/main" id="{D9C0D20B-35CE-FE53-78BF-FF99815A62C8}"/>
              </a:ext>
            </a:extLst>
          </p:cNvPr>
          <p:cNvSpPr/>
          <p:nvPr/>
        </p:nvSpPr>
        <p:spPr>
          <a:xfrm>
            <a:off x="11024584" y="4863272"/>
            <a:ext cx="501446" cy="58301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a:solidFill>
                <a:sysClr val="windowText" lastClr="000000"/>
              </a:solidFill>
            </a:endParaRPr>
          </a:p>
        </p:txBody>
      </p:sp>
      <p:sp>
        <p:nvSpPr>
          <p:cNvPr id="9" name="Højre klammeparentes 8">
            <a:extLst>
              <a:ext uri="{FF2B5EF4-FFF2-40B4-BE49-F238E27FC236}">
                <a16:creationId xmlns:a16="http://schemas.microsoft.com/office/drawing/2014/main" id="{72D0C0F5-28DD-3B06-3ECF-1BF92E5A81C7}"/>
              </a:ext>
            </a:extLst>
          </p:cNvPr>
          <p:cNvSpPr/>
          <p:nvPr/>
        </p:nvSpPr>
        <p:spPr>
          <a:xfrm>
            <a:off x="11046706" y="5424492"/>
            <a:ext cx="501446" cy="71775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a-DK">
              <a:solidFill>
                <a:sysClr val="windowText" lastClr="000000"/>
              </a:solidFill>
            </a:endParaRPr>
          </a:p>
        </p:txBody>
      </p:sp>
      <p:sp>
        <p:nvSpPr>
          <p:cNvPr id="10" name="Tekstfelt 9">
            <a:extLst>
              <a:ext uri="{FF2B5EF4-FFF2-40B4-BE49-F238E27FC236}">
                <a16:creationId xmlns:a16="http://schemas.microsoft.com/office/drawing/2014/main" id="{1FD0DF9B-FA97-8350-BC75-B91DF59C0962}"/>
              </a:ext>
            </a:extLst>
          </p:cNvPr>
          <p:cNvSpPr txBox="1"/>
          <p:nvPr/>
        </p:nvSpPr>
        <p:spPr>
          <a:xfrm>
            <a:off x="11581418" y="2502689"/>
            <a:ext cx="442750" cy="369332"/>
          </a:xfrm>
          <a:prstGeom prst="rect">
            <a:avLst/>
          </a:prstGeom>
          <a:noFill/>
        </p:spPr>
        <p:txBody>
          <a:bodyPr wrap="none" rtlCol="0">
            <a:spAutoFit/>
          </a:bodyPr>
          <a:lstStyle/>
          <a:p>
            <a:r>
              <a:rPr lang="da-DK" dirty="0"/>
              <a:t>B1</a:t>
            </a:r>
          </a:p>
        </p:txBody>
      </p:sp>
      <p:sp>
        <p:nvSpPr>
          <p:cNvPr id="12" name="Tekstfelt 11">
            <a:extLst>
              <a:ext uri="{FF2B5EF4-FFF2-40B4-BE49-F238E27FC236}">
                <a16:creationId xmlns:a16="http://schemas.microsoft.com/office/drawing/2014/main" id="{59113E78-56ED-2745-BFE8-51BDBC72E530}"/>
              </a:ext>
            </a:extLst>
          </p:cNvPr>
          <p:cNvSpPr txBox="1"/>
          <p:nvPr/>
        </p:nvSpPr>
        <p:spPr>
          <a:xfrm>
            <a:off x="11548152" y="3235075"/>
            <a:ext cx="490840" cy="369332"/>
          </a:xfrm>
          <a:prstGeom prst="rect">
            <a:avLst/>
          </a:prstGeom>
          <a:noFill/>
        </p:spPr>
        <p:txBody>
          <a:bodyPr wrap="none" rtlCol="0">
            <a:spAutoFit/>
          </a:bodyPr>
          <a:lstStyle/>
          <a:p>
            <a:r>
              <a:rPr lang="da-DK" dirty="0"/>
              <a:t>B2</a:t>
            </a:r>
          </a:p>
        </p:txBody>
      </p:sp>
      <p:sp>
        <p:nvSpPr>
          <p:cNvPr id="13" name="Tekstfelt 12">
            <a:extLst>
              <a:ext uri="{FF2B5EF4-FFF2-40B4-BE49-F238E27FC236}">
                <a16:creationId xmlns:a16="http://schemas.microsoft.com/office/drawing/2014/main" id="{171B2C2C-11FA-0BFE-A479-FBEED263C993}"/>
              </a:ext>
            </a:extLst>
          </p:cNvPr>
          <p:cNvSpPr txBox="1"/>
          <p:nvPr/>
        </p:nvSpPr>
        <p:spPr>
          <a:xfrm>
            <a:off x="11558175" y="3796295"/>
            <a:ext cx="489236" cy="369332"/>
          </a:xfrm>
          <a:prstGeom prst="rect">
            <a:avLst/>
          </a:prstGeom>
          <a:noFill/>
        </p:spPr>
        <p:txBody>
          <a:bodyPr wrap="none" rtlCol="0">
            <a:spAutoFit/>
          </a:bodyPr>
          <a:lstStyle/>
          <a:p>
            <a:r>
              <a:rPr lang="da-DK" dirty="0"/>
              <a:t>B3</a:t>
            </a:r>
          </a:p>
        </p:txBody>
      </p:sp>
      <p:sp>
        <p:nvSpPr>
          <p:cNvPr id="14" name="Tekstfelt 13">
            <a:extLst>
              <a:ext uri="{FF2B5EF4-FFF2-40B4-BE49-F238E27FC236}">
                <a16:creationId xmlns:a16="http://schemas.microsoft.com/office/drawing/2014/main" id="{53A1DEA8-7C00-1C4A-7839-A93B8CA01F89}"/>
              </a:ext>
            </a:extLst>
          </p:cNvPr>
          <p:cNvSpPr txBox="1"/>
          <p:nvPr/>
        </p:nvSpPr>
        <p:spPr>
          <a:xfrm>
            <a:off x="11581418" y="4336381"/>
            <a:ext cx="511679" cy="369332"/>
          </a:xfrm>
          <a:prstGeom prst="rect">
            <a:avLst/>
          </a:prstGeom>
          <a:noFill/>
        </p:spPr>
        <p:txBody>
          <a:bodyPr wrap="none" rtlCol="0">
            <a:spAutoFit/>
          </a:bodyPr>
          <a:lstStyle/>
          <a:p>
            <a:r>
              <a:rPr lang="da-DK" dirty="0"/>
              <a:t>B4</a:t>
            </a:r>
          </a:p>
        </p:txBody>
      </p:sp>
      <p:sp>
        <p:nvSpPr>
          <p:cNvPr id="15" name="Tekstfelt 14">
            <a:extLst>
              <a:ext uri="{FF2B5EF4-FFF2-40B4-BE49-F238E27FC236}">
                <a16:creationId xmlns:a16="http://schemas.microsoft.com/office/drawing/2014/main" id="{ABE10990-2AEA-D2D5-D692-63074DA3816B}"/>
              </a:ext>
            </a:extLst>
          </p:cNvPr>
          <p:cNvSpPr txBox="1"/>
          <p:nvPr/>
        </p:nvSpPr>
        <p:spPr>
          <a:xfrm>
            <a:off x="11595868" y="4956837"/>
            <a:ext cx="490840" cy="369332"/>
          </a:xfrm>
          <a:prstGeom prst="rect">
            <a:avLst/>
          </a:prstGeom>
          <a:noFill/>
        </p:spPr>
        <p:txBody>
          <a:bodyPr wrap="none" rtlCol="0">
            <a:spAutoFit/>
          </a:bodyPr>
          <a:lstStyle/>
          <a:p>
            <a:r>
              <a:rPr lang="da-DK" dirty="0"/>
              <a:t>B5</a:t>
            </a:r>
          </a:p>
        </p:txBody>
      </p:sp>
      <p:sp>
        <p:nvSpPr>
          <p:cNvPr id="16" name="Tekstfelt 15">
            <a:extLst>
              <a:ext uri="{FF2B5EF4-FFF2-40B4-BE49-F238E27FC236}">
                <a16:creationId xmlns:a16="http://schemas.microsoft.com/office/drawing/2014/main" id="{F6DD766E-7AAA-CEA0-0820-CCC42A381D38}"/>
              </a:ext>
            </a:extLst>
          </p:cNvPr>
          <p:cNvSpPr txBox="1"/>
          <p:nvPr/>
        </p:nvSpPr>
        <p:spPr>
          <a:xfrm>
            <a:off x="11624681" y="5598703"/>
            <a:ext cx="500458" cy="369332"/>
          </a:xfrm>
          <a:prstGeom prst="rect">
            <a:avLst/>
          </a:prstGeom>
          <a:noFill/>
        </p:spPr>
        <p:txBody>
          <a:bodyPr wrap="none" rtlCol="0">
            <a:spAutoFit/>
          </a:bodyPr>
          <a:lstStyle/>
          <a:p>
            <a:r>
              <a:rPr lang="da-DK" dirty="0"/>
              <a:t>B6</a:t>
            </a:r>
          </a:p>
        </p:txBody>
      </p:sp>
    </p:spTree>
    <p:extLst>
      <p:ext uri="{BB962C8B-B14F-4D97-AF65-F5344CB8AC3E}">
        <p14:creationId xmlns:p14="http://schemas.microsoft.com/office/powerpoint/2010/main" val="73223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994D7-7120-DAA5-F31A-7FE597FA9DB4}"/>
              </a:ext>
            </a:extLst>
          </p:cNvPr>
          <p:cNvSpPr>
            <a:spLocks noGrp="1"/>
          </p:cNvSpPr>
          <p:nvPr>
            <p:ph type="title"/>
          </p:nvPr>
        </p:nvSpPr>
        <p:spPr/>
        <p:txBody>
          <a:bodyPr/>
          <a:lstStyle/>
          <a:p>
            <a:r>
              <a:rPr lang="da-DK" dirty="0"/>
              <a:t>Opgave </a:t>
            </a:r>
          </a:p>
        </p:txBody>
      </p:sp>
      <p:sp>
        <p:nvSpPr>
          <p:cNvPr id="3" name="Pladsholder til indhold 2">
            <a:extLst>
              <a:ext uri="{FF2B5EF4-FFF2-40B4-BE49-F238E27FC236}">
                <a16:creationId xmlns:a16="http://schemas.microsoft.com/office/drawing/2014/main" id="{C1772422-9E16-F47A-4C4F-75DDCE7B8834}"/>
              </a:ext>
            </a:extLst>
          </p:cNvPr>
          <p:cNvSpPr>
            <a:spLocks noGrp="1"/>
          </p:cNvSpPr>
          <p:nvPr>
            <p:ph sz="quarter" idx="10"/>
          </p:nvPr>
        </p:nvSpPr>
        <p:spPr/>
        <p:txBody>
          <a:bodyPr/>
          <a:lstStyle/>
          <a:p>
            <a:r>
              <a:rPr lang="da-DK" dirty="0"/>
              <a:t>5 min refleksion</a:t>
            </a:r>
          </a:p>
          <a:p>
            <a:endParaRPr lang="da-DK" dirty="0"/>
          </a:p>
          <a:p>
            <a:r>
              <a:rPr lang="da-DK" dirty="0"/>
              <a:t>Hvilke overvejelser ville du gøre dig, hvis du kom i en virksomhed med Basal struktur som sikkerhedskonsulent (info søgning, afdækning af sårbarheder, etablering </a:t>
            </a:r>
            <a:r>
              <a:rPr lang="da-DK"/>
              <a:t>human firewall </a:t>
            </a:r>
            <a:r>
              <a:rPr lang="da-DK" dirty="0"/>
              <a:t>etc. ? </a:t>
            </a:r>
          </a:p>
        </p:txBody>
      </p:sp>
    </p:spTree>
    <p:extLst>
      <p:ext uri="{BB962C8B-B14F-4D97-AF65-F5344CB8AC3E}">
        <p14:creationId xmlns:p14="http://schemas.microsoft.com/office/powerpoint/2010/main" val="98443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FEC4147C-07EF-4436-A5EE-29B4F9E86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072" y="1406013"/>
            <a:ext cx="7366567" cy="4783755"/>
          </a:xfrm>
          <a:prstGeom prst="rect">
            <a:avLst/>
          </a:prstGeom>
        </p:spPr>
      </p:pic>
      <p:sp>
        <p:nvSpPr>
          <p:cNvPr id="2" name="Titel 1">
            <a:extLst>
              <a:ext uri="{FF2B5EF4-FFF2-40B4-BE49-F238E27FC236}">
                <a16:creationId xmlns:a16="http://schemas.microsoft.com/office/drawing/2014/main" id="{68DE547A-5F56-C65D-46A9-8B95D12C32CA}"/>
              </a:ext>
            </a:extLst>
          </p:cNvPr>
          <p:cNvSpPr>
            <a:spLocks noGrp="1"/>
          </p:cNvSpPr>
          <p:nvPr>
            <p:ph type="title"/>
          </p:nvPr>
        </p:nvSpPr>
        <p:spPr/>
        <p:txBody>
          <a:bodyPr/>
          <a:lstStyle/>
          <a:p>
            <a:r>
              <a:rPr lang="da-DK" dirty="0"/>
              <a:t>Maskinbureaukrati</a:t>
            </a:r>
          </a:p>
        </p:txBody>
      </p:sp>
      <p:sp>
        <p:nvSpPr>
          <p:cNvPr id="6" name="Tekstfelt 5">
            <a:extLst>
              <a:ext uri="{FF2B5EF4-FFF2-40B4-BE49-F238E27FC236}">
                <a16:creationId xmlns:a16="http://schemas.microsoft.com/office/drawing/2014/main" id="{0143192B-8705-437E-C432-6FEF70E22A30}"/>
              </a:ext>
            </a:extLst>
          </p:cNvPr>
          <p:cNvSpPr txBox="1"/>
          <p:nvPr/>
        </p:nvSpPr>
        <p:spPr>
          <a:xfrm>
            <a:off x="6096000" y="6211669"/>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659902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C3680-3D54-59FB-99FC-13D9AB86C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D5C51-6DF3-F40E-3EA1-4815B337E801}"/>
              </a:ext>
            </a:extLst>
          </p:cNvPr>
          <p:cNvSpPr>
            <a:spLocks noGrp="1"/>
          </p:cNvSpPr>
          <p:nvPr>
            <p:ph type="title"/>
          </p:nvPr>
        </p:nvSpPr>
        <p:spPr/>
        <p:txBody>
          <a:bodyPr/>
          <a:lstStyle/>
          <a:p>
            <a:r>
              <a:t>Cybersikkerhed i et Maskinbureaukrati</a:t>
            </a:r>
          </a:p>
        </p:txBody>
      </p:sp>
      <p:sp>
        <p:nvSpPr>
          <p:cNvPr id="3" name="Content Placeholder 2">
            <a:extLst>
              <a:ext uri="{FF2B5EF4-FFF2-40B4-BE49-F238E27FC236}">
                <a16:creationId xmlns:a16="http://schemas.microsoft.com/office/drawing/2014/main" id="{6F392D25-2307-EA7B-BB65-B857FF619C97}"/>
              </a:ext>
            </a:extLst>
          </p:cNvPr>
          <p:cNvSpPr>
            <a:spLocks noGrp="1"/>
          </p:cNvSpPr>
          <p:nvPr>
            <p:ph sz="quarter" idx="10"/>
          </p:nvPr>
        </p:nvSpPr>
        <p:spPr>
          <a:xfrm>
            <a:off x="838200" y="1588981"/>
            <a:ext cx="10515600" cy="4398291"/>
          </a:xfrm>
        </p:spPr>
        <p:txBody>
          <a:bodyPr/>
          <a:lstStyle/>
          <a:p>
            <a:r>
              <a:rPr lang="da-DK" b="1" dirty="0"/>
              <a:t>Karakteristika:</a:t>
            </a:r>
            <a:endParaRPr lang="da-DK" dirty="0"/>
          </a:p>
          <a:p>
            <a:r>
              <a:rPr lang="da-DK" dirty="0"/>
              <a:t>Høj grad af formaliserede regler, politikker og procedurer.</a:t>
            </a:r>
          </a:p>
          <a:p>
            <a:r>
              <a:rPr lang="da-DK" dirty="0"/>
              <a:t>Stabile, standardiserede processer og arbejdsopgaver.</a:t>
            </a:r>
          </a:p>
          <a:p>
            <a:r>
              <a:rPr lang="da-DK" dirty="0"/>
              <a:t>Hierarkisk struktur med klare roller og ansvar.</a:t>
            </a:r>
          </a:p>
          <a:p>
            <a:r>
              <a:rPr lang="da-DK" dirty="0"/>
              <a:t>Fokus på effektivitet og forudsigelighed.</a:t>
            </a:r>
          </a:p>
          <a:p>
            <a:r>
              <a:rPr lang="da-DK" dirty="0"/>
              <a:t>Beslutninger træffes ofte top-</a:t>
            </a:r>
            <a:r>
              <a:rPr lang="da-DK" dirty="0" err="1"/>
              <a:t>down</a:t>
            </a:r>
            <a:r>
              <a:rPr lang="da-DK" dirty="0"/>
              <a:t>.</a:t>
            </a:r>
          </a:p>
          <a:p>
            <a:endParaRPr lang="da-DK" b="1" dirty="0"/>
          </a:p>
          <a:p>
            <a:r>
              <a:rPr lang="da-DK" b="1" dirty="0" err="1"/>
              <a:t>Cybersikkerheds</a:t>
            </a:r>
            <a:r>
              <a:rPr lang="da-DK" b="1" dirty="0"/>
              <a:t> eksempel:</a:t>
            </a:r>
            <a:endParaRPr lang="da-DK" dirty="0"/>
          </a:p>
          <a:p>
            <a:r>
              <a:rPr lang="da-DK" dirty="0"/>
              <a:t>En offentlig myndighed med ISO 27001-certificering, hvor sikkerhedsprocesser er formaliserede og compliance-krav overvåges nøje.</a:t>
            </a:r>
          </a:p>
          <a:p>
            <a:r>
              <a:rPr lang="da-DK" dirty="0"/>
              <a:t>Fordel: Konsistens og god dokumentation, hvilket styrker overholdelse af lovgivning og sikkerhedsstandarder.</a:t>
            </a:r>
          </a:p>
          <a:p>
            <a:r>
              <a:rPr lang="da-DK" dirty="0"/>
              <a:t>Udfordring kan være: Langsom reaktion på nye, ukendte trusler som </a:t>
            </a:r>
            <a:r>
              <a:rPr lang="da-DK" dirty="0" err="1"/>
              <a:t>zero-day</a:t>
            </a:r>
            <a:r>
              <a:rPr lang="da-DK" dirty="0"/>
              <a:t> </a:t>
            </a:r>
            <a:r>
              <a:rPr lang="da-DK" dirty="0" err="1"/>
              <a:t>exploits</a:t>
            </a:r>
            <a:r>
              <a:rPr lang="da-DK" dirty="0"/>
              <a:t>, fordi procesændringer kræver godkendelser.</a:t>
            </a:r>
          </a:p>
        </p:txBody>
      </p:sp>
    </p:spTree>
    <p:extLst>
      <p:ext uri="{BB962C8B-B14F-4D97-AF65-F5344CB8AC3E}">
        <p14:creationId xmlns:p14="http://schemas.microsoft.com/office/powerpoint/2010/main" val="1797621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8D9D-662A-3912-9E4A-0DEBBA865C3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80B6D6-A6B2-5E22-8C61-0BDB17B2C4AF}"/>
              </a:ext>
            </a:extLst>
          </p:cNvPr>
          <p:cNvSpPr>
            <a:spLocks noGrp="1"/>
          </p:cNvSpPr>
          <p:nvPr>
            <p:ph type="title"/>
          </p:nvPr>
        </p:nvSpPr>
        <p:spPr/>
        <p:txBody>
          <a:bodyPr/>
          <a:lstStyle/>
          <a:p>
            <a:r>
              <a:rPr lang="da-DK" dirty="0"/>
              <a:t>Opgave </a:t>
            </a:r>
          </a:p>
        </p:txBody>
      </p:sp>
      <p:sp>
        <p:nvSpPr>
          <p:cNvPr id="3" name="Pladsholder til indhold 2">
            <a:extLst>
              <a:ext uri="{FF2B5EF4-FFF2-40B4-BE49-F238E27FC236}">
                <a16:creationId xmlns:a16="http://schemas.microsoft.com/office/drawing/2014/main" id="{2F1C91A9-B44F-3725-9C67-7C155BAEF65D}"/>
              </a:ext>
            </a:extLst>
          </p:cNvPr>
          <p:cNvSpPr>
            <a:spLocks noGrp="1"/>
          </p:cNvSpPr>
          <p:nvPr>
            <p:ph sz="quarter" idx="10"/>
          </p:nvPr>
        </p:nvSpPr>
        <p:spPr/>
        <p:txBody>
          <a:bodyPr/>
          <a:lstStyle/>
          <a:p>
            <a:r>
              <a:rPr lang="da-DK" dirty="0"/>
              <a:t>5 min. Refleksion.</a:t>
            </a:r>
          </a:p>
          <a:p>
            <a:endParaRPr lang="da-DK" dirty="0"/>
          </a:p>
          <a:p>
            <a:r>
              <a:rPr lang="da-DK" dirty="0"/>
              <a:t>Hvilke overvejelser ville du gøre dig, hvis du kom i en virksomhed med Maskinbureaukrati som sikkerhedskonsulent? </a:t>
            </a:r>
          </a:p>
        </p:txBody>
      </p:sp>
    </p:spTree>
    <p:extLst>
      <p:ext uri="{BB962C8B-B14F-4D97-AF65-F5344CB8AC3E}">
        <p14:creationId xmlns:p14="http://schemas.microsoft.com/office/powerpoint/2010/main" val="333214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81E7A084-F856-493A-AD52-6A987AC83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208" y="1477889"/>
            <a:ext cx="5781583" cy="4356661"/>
          </a:xfrm>
          <a:prstGeom prst="rect">
            <a:avLst/>
          </a:prstGeom>
        </p:spPr>
      </p:pic>
      <p:sp>
        <p:nvSpPr>
          <p:cNvPr id="2" name="Titel 1">
            <a:extLst>
              <a:ext uri="{FF2B5EF4-FFF2-40B4-BE49-F238E27FC236}">
                <a16:creationId xmlns:a16="http://schemas.microsoft.com/office/drawing/2014/main" id="{230600A8-51E5-DC57-0709-F40C673C7F49}"/>
              </a:ext>
            </a:extLst>
          </p:cNvPr>
          <p:cNvSpPr>
            <a:spLocks noGrp="1"/>
          </p:cNvSpPr>
          <p:nvPr>
            <p:ph type="title"/>
          </p:nvPr>
        </p:nvSpPr>
        <p:spPr/>
        <p:txBody>
          <a:bodyPr/>
          <a:lstStyle/>
          <a:p>
            <a:r>
              <a:rPr lang="da-DK" dirty="0"/>
              <a:t>Fagbureaukrati</a:t>
            </a:r>
          </a:p>
        </p:txBody>
      </p:sp>
      <p:sp>
        <p:nvSpPr>
          <p:cNvPr id="6" name="Tekstfelt 5">
            <a:extLst>
              <a:ext uri="{FF2B5EF4-FFF2-40B4-BE49-F238E27FC236}">
                <a16:creationId xmlns:a16="http://schemas.microsoft.com/office/drawing/2014/main" id="{747DADF7-E8B6-6FBD-A808-11A37FBA94E4}"/>
              </a:ext>
            </a:extLst>
          </p:cNvPr>
          <p:cNvSpPr txBox="1"/>
          <p:nvPr/>
        </p:nvSpPr>
        <p:spPr>
          <a:xfrm>
            <a:off x="5710514" y="6064389"/>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2786976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B4A0-B2B6-FA3F-6C69-6E6C82A63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9DB19-0214-EA3C-FC41-2ED115F965F7}"/>
              </a:ext>
            </a:extLst>
          </p:cNvPr>
          <p:cNvSpPr>
            <a:spLocks noGrp="1"/>
          </p:cNvSpPr>
          <p:nvPr>
            <p:ph type="title"/>
          </p:nvPr>
        </p:nvSpPr>
        <p:spPr/>
        <p:txBody>
          <a:bodyPr/>
          <a:lstStyle/>
          <a:p>
            <a:r>
              <a:rPr dirty="0" err="1"/>
              <a:t>Cybersikkerhed</a:t>
            </a:r>
            <a:r>
              <a:rPr dirty="0"/>
              <a:t> </a:t>
            </a:r>
            <a:r>
              <a:rPr dirty="0" err="1"/>
              <a:t>i</a:t>
            </a:r>
            <a:r>
              <a:rPr dirty="0"/>
              <a:t> et </a:t>
            </a:r>
            <a:r>
              <a:rPr lang="da-DK" dirty="0" err="1"/>
              <a:t>Fagb</a:t>
            </a:r>
            <a:r>
              <a:rPr dirty="0" err="1"/>
              <a:t>ureaukrati</a:t>
            </a:r>
            <a:endParaRPr dirty="0"/>
          </a:p>
        </p:txBody>
      </p:sp>
      <p:sp>
        <p:nvSpPr>
          <p:cNvPr id="3" name="Content Placeholder 2">
            <a:extLst>
              <a:ext uri="{FF2B5EF4-FFF2-40B4-BE49-F238E27FC236}">
                <a16:creationId xmlns:a16="http://schemas.microsoft.com/office/drawing/2014/main" id="{BD58B6E7-8E1A-852A-148D-7103FB943E50}"/>
              </a:ext>
            </a:extLst>
          </p:cNvPr>
          <p:cNvSpPr>
            <a:spLocks noGrp="1"/>
          </p:cNvSpPr>
          <p:nvPr>
            <p:ph sz="quarter" idx="10"/>
          </p:nvPr>
        </p:nvSpPr>
        <p:spPr/>
        <p:txBody>
          <a:bodyPr/>
          <a:lstStyle/>
          <a:p>
            <a:r>
              <a:rPr lang="da-DK" b="1" dirty="0"/>
              <a:t>Karakteristika:</a:t>
            </a:r>
            <a:endParaRPr lang="da-DK" dirty="0"/>
          </a:p>
          <a:p>
            <a:r>
              <a:rPr lang="da-DK" dirty="0"/>
              <a:t>Organisationer med højt specialiserede medarbejdere, der har stor autonomi.</a:t>
            </a:r>
          </a:p>
          <a:p>
            <a:r>
              <a:rPr lang="da-DK" dirty="0"/>
              <a:t>Decentraliseret beslutningstagning baseret på ekspertise.</a:t>
            </a:r>
          </a:p>
          <a:p>
            <a:r>
              <a:rPr lang="da-DK" dirty="0"/>
              <a:t>Standardisering sker via faglige kompetencer snarere end regler.</a:t>
            </a:r>
          </a:p>
          <a:p>
            <a:r>
              <a:rPr lang="da-DK" dirty="0"/>
              <a:t>Arbejdsopgaver er komplekse og kræver dyb viden.</a:t>
            </a:r>
          </a:p>
          <a:p>
            <a:endParaRPr lang="da-DK" b="1" dirty="0"/>
          </a:p>
          <a:p>
            <a:r>
              <a:rPr lang="da-DK" b="1" dirty="0" err="1"/>
              <a:t>Cybersikkerheds</a:t>
            </a:r>
            <a:r>
              <a:rPr lang="da-DK" b="1" dirty="0"/>
              <a:t> eksempel:</a:t>
            </a:r>
            <a:endParaRPr lang="da-DK" dirty="0"/>
          </a:p>
          <a:p>
            <a:r>
              <a:rPr lang="da-DK" dirty="0"/>
              <a:t>En forskningsinstitution eller universitet med et dedikeret IT-sikkerhedsteam bestående af højt specialiserede eksperter, der selv planlægger og udfører sikkerhedsstrategier.</a:t>
            </a:r>
          </a:p>
          <a:p>
            <a:r>
              <a:rPr lang="da-DK" dirty="0"/>
              <a:t>Fordel: Dygtige eksperter kan reagere hurtigt og skræddersy løsninger.</a:t>
            </a:r>
          </a:p>
          <a:p>
            <a:r>
              <a:rPr lang="da-DK" dirty="0"/>
              <a:t>Udfordring kan være: Koordinering på tværs af afdelinger kan være svær, hvilket kan skabe sikkerhedssiloer.</a:t>
            </a:r>
          </a:p>
        </p:txBody>
      </p:sp>
    </p:spTree>
    <p:extLst>
      <p:ext uri="{BB962C8B-B14F-4D97-AF65-F5344CB8AC3E}">
        <p14:creationId xmlns:p14="http://schemas.microsoft.com/office/powerpoint/2010/main" val="1348379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C215E-A522-103D-1C65-8EEAC278071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4692DA-7863-E858-98CE-174A31D7154E}"/>
              </a:ext>
            </a:extLst>
          </p:cNvPr>
          <p:cNvSpPr>
            <a:spLocks noGrp="1"/>
          </p:cNvSpPr>
          <p:nvPr>
            <p:ph type="title"/>
          </p:nvPr>
        </p:nvSpPr>
        <p:spPr/>
        <p:txBody>
          <a:bodyPr/>
          <a:lstStyle/>
          <a:p>
            <a:r>
              <a:rPr lang="da-DK" dirty="0"/>
              <a:t>Opgave </a:t>
            </a:r>
          </a:p>
        </p:txBody>
      </p:sp>
      <p:sp>
        <p:nvSpPr>
          <p:cNvPr id="3" name="Pladsholder til indhold 2">
            <a:extLst>
              <a:ext uri="{FF2B5EF4-FFF2-40B4-BE49-F238E27FC236}">
                <a16:creationId xmlns:a16="http://schemas.microsoft.com/office/drawing/2014/main" id="{1C0B6B6C-6B83-E28B-23C1-830FA3A55BB6}"/>
              </a:ext>
            </a:extLst>
          </p:cNvPr>
          <p:cNvSpPr>
            <a:spLocks noGrp="1"/>
          </p:cNvSpPr>
          <p:nvPr>
            <p:ph sz="quarter" idx="10"/>
          </p:nvPr>
        </p:nvSpPr>
        <p:spPr/>
        <p:txBody>
          <a:bodyPr/>
          <a:lstStyle/>
          <a:p>
            <a:r>
              <a:rPr lang="da-DK" dirty="0"/>
              <a:t>5 min. Refleksion.</a:t>
            </a:r>
          </a:p>
          <a:p>
            <a:r>
              <a:rPr lang="da-DK" dirty="0"/>
              <a:t>Hvilke overvejelser ville du gøre, hvis du kom i en virksomhed med fagbureaukrati struktur som sikkerhedskonsulent? </a:t>
            </a:r>
          </a:p>
        </p:txBody>
      </p:sp>
    </p:spTree>
    <p:extLst>
      <p:ext uri="{BB962C8B-B14F-4D97-AF65-F5344CB8AC3E}">
        <p14:creationId xmlns:p14="http://schemas.microsoft.com/office/powerpoint/2010/main" val="1522934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DDF0EBDE-819F-460E-B8A7-21A559767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83" y="1327356"/>
            <a:ext cx="9002864" cy="4620114"/>
          </a:xfrm>
          <a:prstGeom prst="rect">
            <a:avLst/>
          </a:prstGeom>
        </p:spPr>
      </p:pic>
      <p:sp>
        <p:nvSpPr>
          <p:cNvPr id="2" name="Titel 1">
            <a:extLst>
              <a:ext uri="{FF2B5EF4-FFF2-40B4-BE49-F238E27FC236}">
                <a16:creationId xmlns:a16="http://schemas.microsoft.com/office/drawing/2014/main" id="{08302964-59E9-FFD1-B440-F630B5C39492}"/>
              </a:ext>
            </a:extLst>
          </p:cNvPr>
          <p:cNvSpPr>
            <a:spLocks noGrp="1"/>
          </p:cNvSpPr>
          <p:nvPr>
            <p:ph type="title"/>
          </p:nvPr>
        </p:nvSpPr>
        <p:spPr/>
        <p:txBody>
          <a:bodyPr/>
          <a:lstStyle/>
          <a:p>
            <a:r>
              <a:rPr lang="da-DK" dirty="0" err="1"/>
              <a:t>Adhocratiet</a:t>
            </a:r>
            <a:endParaRPr lang="da-DK" dirty="0"/>
          </a:p>
        </p:txBody>
      </p:sp>
      <p:sp>
        <p:nvSpPr>
          <p:cNvPr id="5" name="Tekstfelt 4">
            <a:extLst>
              <a:ext uri="{FF2B5EF4-FFF2-40B4-BE49-F238E27FC236}">
                <a16:creationId xmlns:a16="http://schemas.microsoft.com/office/drawing/2014/main" id="{F2AF4DC5-7E76-0914-BC7E-2D9456AE4B20}"/>
              </a:ext>
            </a:extLst>
          </p:cNvPr>
          <p:cNvSpPr txBox="1"/>
          <p:nvPr/>
        </p:nvSpPr>
        <p:spPr>
          <a:xfrm>
            <a:off x="5710514" y="6064389"/>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894854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7DF7-9448-6902-6805-1CA28817C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984541-68EB-4103-50F0-B261AEC1C815}"/>
              </a:ext>
            </a:extLst>
          </p:cNvPr>
          <p:cNvSpPr>
            <a:spLocks noGrp="1"/>
          </p:cNvSpPr>
          <p:nvPr>
            <p:ph type="title"/>
          </p:nvPr>
        </p:nvSpPr>
        <p:spPr/>
        <p:txBody>
          <a:bodyPr/>
          <a:lstStyle/>
          <a:p>
            <a:r>
              <a:t>Cybersikkerhed i et Adhocrati</a:t>
            </a:r>
          </a:p>
        </p:txBody>
      </p:sp>
      <p:sp>
        <p:nvSpPr>
          <p:cNvPr id="3" name="Content Placeholder 2">
            <a:extLst>
              <a:ext uri="{FF2B5EF4-FFF2-40B4-BE49-F238E27FC236}">
                <a16:creationId xmlns:a16="http://schemas.microsoft.com/office/drawing/2014/main" id="{B85C2676-E521-C94C-4EC0-ED23EED488EB}"/>
              </a:ext>
            </a:extLst>
          </p:cNvPr>
          <p:cNvSpPr>
            <a:spLocks noGrp="1"/>
          </p:cNvSpPr>
          <p:nvPr>
            <p:ph sz="quarter" idx="10"/>
          </p:nvPr>
        </p:nvSpPr>
        <p:spPr/>
        <p:txBody>
          <a:bodyPr/>
          <a:lstStyle/>
          <a:p>
            <a:r>
              <a:rPr lang="da-DK" b="1" dirty="0"/>
              <a:t>Karakteristika:</a:t>
            </a:r>
            <a:endParaRPr lang="da-DK" dirty="0"/>
          </a:p>
          <a:p>
            <a:r>
              <a:rPr lang="da-DK" dirty="0"/>
              <a:t>Fleksibel, innovativ og projektorienteret organisation.</a:t>
            </a:r>
          </a:p>
          <a:p>
            <a:r>
              <a:rPr lang="da-DK" dirty="0"/>
              <a:t>Fokus på problemløsning gennem tværfunktionelle teams.</a:t>
            </a:r>
          </a:p>
          <a:p>
            <a:r>
              <a:rPr lang="da-DK" dirty="0"/>
              <a:t>Lav formaliseringsgrad og hurtig tilpasningsevne.</a:t>
            </a:r>
          </a:p>
          <a:p>
            <a:endParaRPr lang="da-DK" b="1" dirty="0"/>
          </a:p>
          <a:p>
            <a:r>
              <a:rPr lang="da-DK" b="1" dirty="0" err="1"/>
              <a:t>Cybersikkerheds</a:t>
            </a:r>
            <a:r>
              <a:rPr lang="da-DK" b="1" dirty="0"/>
              <a:t> eksempel:</a:t>
            </a:r>
            <a:endParaRPr lang="da-DK" dirty="0"/>
          </a:p>
          <a:p>
            <a:r>
              <a:rPr lang="da-DK" dirty="0"/>
              <a:t>Et red team i en stor finansvirksomhed, som konstant tester organisationens forsvar med nye angrebsmetoder og hurtigt tilpasser strategier.</a:t>
            </a:r>
          </a:p>
          <a:p>
            <a:r>
              <a:rPr lang="da-DK" dirty="0"/>
              <a:t>Fordel: Hurtig innovation og evne til at imødekomme nye trusler effektivt.</a:t>
            </a:r>
          </a:p>
          <a:p>
            <a:r>
              <a:rPr lang="da-DK" dirty="0"/>
              <a:t>Udfordring: Manglende dokumentation og formelle standarder kan gøre det svært at skalere eller bevare viden.</a:t>
            </a:r>
          </a:p>
          <a:p>
            <a:endParaRPr dirty="0"/>
          </a:p>
        </p:txBody>
      </p:sp>
    </p:spTree>
    <p:extLst>
      <p:ext uri="{BB962C8B-B14F-4D97-AF65-F5344CB8AC3E}">
        <p14:creationId xmlns:p14="http://schemas.microsoft.com/office/powerpoint/2010/main" val="2580243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5BFF7-FF8E-17B4-7A52-3E8EBCBACE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F42C64-009D-454C-DF3C-9632A837EFB0}"/>
              </a:ext>
            </a:extLst>
          </p:cNvPr>
          <p:cNvSpPr>
            <a:spLocks noGrp="1"/>
          </p:cNvSpPr>
          <p:nvPr>
            <p:ph type="title"/>
          </p:nvPr>
        </p:nvSpPr>
        <p:spPr/>
        <p:txBody>
          <a:bodyPr/>
          <a:lstStyle/>
          <a:p>
            <a:r>
              <a:rPr lang="da-DK" dirty="0"/>
              <a:t>Opgave </a:t>
            </a:r>
          </a:p>
        </p:txBody>
      </p:sp>
      <p:sp>
        <p:nvSpPr>
          <p:cNvPr id="3" name="Pladsholder til indhold 2">
            <a:extLst>
              <a:ext uri="{FF2B5EF4-FFF2-40B4-BE49-F238E27FC236}">
                <a16:creationId xmlns:a16="http://schemas.microsoft.com/office/drawing/2014/main" id="{C0896203-DF14-3C3B-2B62-9CA729D96D4B}"/>
              </a:ext>
            </a:extLst>
          </p:cNvPr>
          <p:cNvSpPr>
            <a:spLocks noGrp="1"/>
          </p:cNvSpPr>
          <p:nvPr>
            <p:ph sz="quarter" idx="10"/>
          </p:nvPr>
        </p:nvSpPr>
        <p:spPr/>
        <p:txBody>
          <a:bodyPr/>
          <a:lstStyle/>
          <a:p>
            <a:r>
              <a:rPr lang="da-DK" dirty="0"/>
              <a:t>Find en virksomheder der har denne struktur og forklar dit valg.</a:t>
            </a:r>
          </a:p>
          <a:p>
            <a:endParaRPr lang="da-DK" dirty="0"/>
          </a:p>
          <a:p>
            <a:r>
              <a:rPr lang="da-DK" dirty="0"/>
              <a:t>Hvilke overvejelser ville du gøre, hvis du kom i en virksomhed med </a:t>
            </a:r>
            <a:r>
              <a:rPr lang="da-DK" dirty="0" err="1"/>
              <a:t>adhockrati</a:t>
            </a:r>
            <a:r>
              <a:rPr lang="da-DK" dirty="0"/>
              <a:t> struktur? </a:t>
            </a:r>
          </a:p>
        </p:txBody>
      </p:sp>
    </p:spTree>
    <p:extLst>
      <p:ext uri="{BB962C8B-B14F-4D97-AF65-F5344CB8AC3E}">
        <p14:creationId xmlns:p14="http://schemas.microsoft.com/office/powerpoint/2010/main" val="349313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C379-DF15-0413-9106-573056603E9F}"/>
              </a:ext>
            </a:extLst>
          </p:cNvPr>
          <p:cNvSpPr>
            <a:spLocks noGrp="1"/>
          </p:cNvSpPr>
          <p:nvPr>
            <p:ph type="title"/>
          </p:nvPr>
        </p:nvSpPr>
        <p:spPr/>
        <p:txBody>
          <a:bodyPr/>
          <a:lstStyle/>
          <a:p>
            <a:r>
              <a:rPr lang="da-DK" dirty="0"/>
              <a:t>Hvad er en organisation</a:t>
            </a:r>
          </a:p>
        </p:txBody>
      </p:sp>
      <p:sp>
        <p:nvSpPr>
          <p:cNvPr id="3" name="Pladsholder til indhold 2">
            <a:extLst>
              <a:ext uri="{FF2B5EF4-FFF2-40B4-BE49-F238E27FC236}">
                <a16:creationId xmlns:a16="http://schemas.microsoft.com/office/drawing/2014/main" id="{225EF75E-F26D-C908-257D-7482C049C2D8}"/>
              </a:ext>
            </a:extLst>
          </p:cNvPr>
          <p:cNvSpPr>
            <a:spLocks noGrp="1"/>
          </p:cNvSpPr>
          <p:nvPr>
            <p:ph sz="quarter" idx="10"/>
          </p:nvPr>
        </p:nvSpPr>
        <p:spPr/>
        <p:txBody>
          <a:bodyPr/>
          <a:lstStyle/>
          <a:p>
            <a:pPr algn="l">
              <a:buNone/>
            </a:pPr>
            <a:r>
              <a:rPr lang="da-DK" b="0" i="0" dirty="0">
                <a:solidFill>
                  <a:srgbClr val="1D1D1B"/>
                </a:solidFill>
                <a:effectLst/>
                <a:latin typeface="+mj-lt"/>
              </a:rPr>
              <a:t>Definitionen på en organisation kan variere, men som udgangspunkt kan det beskrives som </a:t>
            </a:r>
            <a:r>
              <a:rPr lang="da-DK" b="0" i="0" dirty="0">
                <a:solidFill>
                  <a:srgbClr val="FF0000"/>
                </a:solidFill>
                <a:effectLst/>
                <a:latin typeface="+mj-lt"/>
              </a:rPr>
              <a:t>et fælles og målrettet samarbejde mellem menneskene </a:t>
            </a:r>
            <a:r>
              <a:rPr lang="da-DK" b="0" i="0" dirty="0">
                <a:solidFill>
                  <a:srgbClr val="1D1D1B"/>
                </a:solidFill>
                <a:effectLst/>
                <a:latin typeface="+mj-lt"/>
              </a:rPr>
              <a:t>i organisationen for at opnå målet. Det vil sige, at en organisation er en samling af mennesker, som arbejder ud fra </a:t>
            </a:r>
            <a:r>
              <a:rPr lang="da-DK" b="0" i="0" dirty="0">
                <a:solidFill>
                  <a:srgbClr val="FF0000"/>
                </a:solidFill>
                <a:effectLst/>
                <a:latin typeface="+mj-lt"/>
              </a:rPr>
              <a:t>fælles mål og interesser.</a:t>
            </a:r>
          </a:p>
          <a:p>
            <a:endParaRPr lang="da-DK" dirty="0"/>
          </a:p>
        </p:txBody>
      </p:sp>
      <p:pic>
        <p:nvPicPr>
          <p:cNvPr id="5" name="Billede 4">
            <a:extLst>
              <a:ext uri="{FF2B5EF4-FFF2-40B4-BE49-F238E27FC236}">
                <a16:creationId xmlns:a16="http://schemas.microsoft.com/office/drawing/2014/main" id="{DA3D75B8-7982-B53F-425F-CA8014F18F8C}"/>
              </a:ext>
            </a:extLst>
          </p:cNvPr>
          <p:cNvPicPr>
            <a:picLocks noChangeAspect="1"/>
          </p:cNvPicPr>
          <p:nvPr/>
        </p:nvPicPr>
        <p:blipFill>
          <a:blip r:embed="rId2"/>
          <a:stretch>
            <a:fillRect/>
          </a:stretch>
        </p:blipFill>
        <p:spPr>
          <a:xfrm>
            <a:off x="2629711" y="3039533"/>
            <a:ext cx="6095798" cy="3505406"/>
          </a:xfrm>
          <a:prstGeom prst="rect">
            <a:avLst/>
          </a:prstGeom>
        </p:spPr>
      </p:pic>
    </p:spTree>
    <p:extLst>
      <p:ext uri="{BB962C8B-B14F-4D97-AF65-F5344CB8AC3E}">
        <p14:creationId xmlns:p14="http://schemas.microsoft.com/office/powerpoint/2010/main" val="1541311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6C2F8D1E-D275-4686-A26D-A3C3B8F93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032" y="1388475"/>
            <a:ext cx="6096430" cy="4573765"/>
          </a:xfrm>
          <a:prstGeom prst="rect">
            <a:avLst/>
          </a:prstGeom>
        </p:spPr>
      </p:pic>
      <p:sp>
        <p:nvSpPr>
          <p:cNvPr id="2" name="Titel 1">
            <a:extLst>
              <a:ext uri="{FF2B5EF4-FFF2-40B4-BE49-F238E27FC236}">
                <a16:creationId xmlns:a16="http://schemas.microsoft.com/office/drawing/2014/main" id="{8221DBBE-D325-D40F-9192-C069B89A4D38}"/>
              </a:ext>
            </a:extLst>
          </p:cNvPr>
          <p:cNvSpPr>
            <a:spLocks noGrp="1"/>
          </p:cNvSpPr>
          <p:nvPr>
            <p:ph type="title"/>
          </p:nvPr>
        </p:nvSpPr>
        <p:spPr/>
        <p:txBody>
          <a:bodyPr/>
          <a:lstStyle/>
          <a:p>
            <a:r>
              <a:rPr lang="da-DK" dirty="0"/>
              <a:t>Divisionaliseret</a:t>
            </a:r>
          </a:p>
        </p:txBody>
      </p:sp>
      <p:sp>
        <p:nvSpPr>
          <p:cNvPr id="5" name="Tekstfelt 4">
            <a:extLst>
              <a:ext uri="{FF2B5EF4-FFF2-40B4-BE49-F238E27FC236}">
                <a16:creationId xmlns:a16="http://schemas.microsoft.com/office/drawing/2014/main" id="{E9A89727-8C4F-8384-C42E-08EEE0EB4ED8}"/>
              </a:ext>
            </a:extLst>
          </p:cNvPr>
          <p:cNvSpPr txBox="1"/>
          <p:nvPr/>
        </p:nvSpPr>
        <p:spPr>
          <a:xfrm>
            <a:off x="5710514" y="6064389"/>
            <a:ext cx="6277896" cy="646331"/>
          </a:xfrm>
          <a:prstGeom prst="rect">
            <a:avLst/>
          </a:prstGeom>
          <a:noFill/>
        </p:spPr>
        <p:txBody>
          <a:bodyPr wrap="square">
            <a:spAutoFit/>
          </a:bodyPr>
          <a:lstStyle/>
          <a:p>
            <a:r>
              <a:rPr lang="da-DK" b="0" i="0" dirty="0">
                <a:solidFill>
                  <a:srgbClr val="242424"/>
                </a:solidFill>
                <a:effectLst/>
                <a:latin typeface="Aptos" panose="020B0004020202020204" pitchFamily="34" charset="0"/>
              </a:rPr>
              <a:t>Staunstrup, Erik, et al., 2021. </a:t>
            </a:r>
            <a:r>
              <a:rPr lang="da-DK" b="0" i="1" dirty="0">
                <a:solidFill>
                  <a:srgbClr val="242424"/>
                </a:solidFill>
                <a:effectLst/>
                <a:latin typeface="Aptos" panose="020B0004020202020204" pitchFamily="34" charset="0"/>
              </a:rPr>
              <a:t>Organisation</a:t>
            </a:r>
            <a:r>
              <a:rPr lang="da-DK" b="0" i="0" dirty="0">
                <a:solidFill>
                  <a:srgbClr val="242424"/>
                </a:solidFill>
                <a:effectLst/>
                <a:latin typeface="Aptos" panose="020B0004020202020204" pitchFamily="34" charset="0"/>
              </a:rPr>
              <a:t>. 7. udgave udg. Kbh.: Trojka.</a:t>
            </a:r>
            <a:endParaRPr lang="da-DK" dirty="0"/>
          </a:p>
        </p:txBody>
      </p:sp>
    </p:spTree>
    <p:extLst>
      <p:ext uri="{BB962C8B-B14F-4D97-AF65-F5344CB8AC3E}">
        <p14:creationId xmlns:p14="http://schemas.microsoft.com/office/powerpoint/2010/main" val="405451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14E1E-E04F-11E5-D079-7BBA5CC31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94C68-1388-4437-09C8-7C1E447B0AEF}"/>
              </a:ext>
            </a:extLst>
          </p:cNvPr>
          <p:cNvSpPr>
            <a:spLocks noGrp="1"/>
          </p:cNvSpPr>
          <p:nvPr>
            <p:ph type="title"/>
          </p:nvPr>
        </p:nvSpPr>
        <p:spPr/>
        <p:txBody>
          <a:bodyPr/>
          <a:lstStyle/>
          <a:p>
            <a:r>
              <a:t>Cybersikkerhed i en Divisionaliseret Form</a:t>
            </a:r>
          </a:p>
        </p:txBody>
      </p:sp>
      <p:sp>
        <p:nvSpPr>
          <p:cNvPr id="3" name="Content Placeholder 2">
            <a:extLst>
              <a:ext uri="{FF2B5EF4-FFF2-40B4-BE49-F238E27FC236}">
                <a16:creationId xmlns:a16="http://schemas.microsoft.com/office/drawing/2014/main" id="{DB3B224A-7B17-0776-A46E-02C78A7FD2B1}"/>
              </a:ext>
            </a:extLst>
          </p:cNvPr>
          <p:cNvSpPr>
            <a:spLocks noGrp="1"/>
          </p:cNvSpPr>
          <p:nvPr>
            <p:ph sz="quarter" idx="10"/>
          </p:nvPr>
        </p:nvSpPr>
        <p:spPr/>
        <p:txBody>
          <a:bodyPr/>
          <a:lstStyle/>
          <a:p>
            <a:r>
              <a:rPr lang="da-DK" b="1" dirty="0"/>
              <a:t>Karakteristika:</a:t>
            </a:r>
            <a:endParaRPr lang="da-DK" dirty="0"/>
          </a:p>
          <a:p>
            <a:r>
              <a:rPr lang="da-DK" dirty="0"/>
              <a:t>Store organisationer opdelt i </a:t>
            </a:r>
            <a:r>
              <a:rPr lang="da-DK" dirty="0" err="1"/>
              <a:t>semi</a:t>
            </a:r>
            <a:r>
              <a:rPr lang="da-DK" dirty="0"/>
              <a:t>-uafhængige divisioner med egne ledelser.</a:t>
            </a:r>
          </a:p>
          <a:p>
            <a:r>
              <a:rPr lang="da-DK" dirty="0"/>
              <a:t>Hver division kan have egne strategier og processer.</a:t>
            </a:r>
          </a:p>
          <a:p>
            <a:r>
              <a:rPr lang="da-DK" dirty="0"/>
              <a:t>Overordnet ledelse fastsætter rammer, men divisionerne arbejder relativt selvstændigt.</a:t>
            </a:r>
          </a:p>
          <a:p>
            <a:endParaRPr lang="da-DK" b="1" dirty="0"/>
          </a:p>
          <a:p>
            <a:r>
              <a:rPr lang="da-DK" b="1" dirty="0" err="1"/>
              <a:t>Cybersikkerhedseksempel</a:t>
            </a:r>
            <a:r>
              <a:rPr lang="da-DK" b="1" dirty="0"/>
              <a:t>:</a:t>
            </a:r>
            <a:endParaRPr lang="da-DK" dirty="0"/>
          </a:p>
          <a:p>
            <a:r>
              <a:rPr lang="da-DK" dirty="0"/>
              <a:t>En multinational koncern med forskellige forretningsenheder, hvor produktion, salg og IT hver især har egne sikkerhedsteams og politikker.</a:t>
            </a:r>
          </a:p>
          <a:p>
            <a:r>
              <a:rPr lang="da-DK" dirty="0"/>
              <a:t>Fordel: Lokale teams kan tilpasse sikkerheden til deres specifikke risici.</a:t>
            </a:r>
          </a:p>
          <a:p>
            <a:r>
              <a:rPr lang="da-DK" dirty="0"/>
              <a:t>Udfordring: Vanskeligt at opretholde ensartede sikkerhedsstandarder, hvilket kan give svage led i organisationen.</a:t>
            </a:r>
          </a:p>
          <a:p>
            <a:r>
              <a:rPr dirty="0" err="1"/>
              <a:t>Hver</a:t>
            </a:r>
            <a:r>
              <a:rPr dirty="0"/>
              <a:t> division </a:t>
            </a:r>
            <a:r>
              <a:rPr dirty="0" err="1"/>
              <a:t>har</a:t>
            </a:r>
            <a:r>
              <a:rPr dirty="0"/>
              <a:t> </a:t>
            </a:r>
            <a:r>
              <a:rPr lang="da-DK" dirty="0"/>
              <a:t>måske </a:t>
            </a:r>
            <a:r>
              <a:rPr dirty="0" err="1"/>
              <a:t>eget</a:t>
            </a:r>
            <a:r>
              <a:rPr dirty="0"/>
              <a:t> </a:t>
            </a:r>
            <a:r>
              <a:rPr dirty="0" err="1"/>
              <a:t>sikkerhedsteam</a:t>
            </a:r>
            <a:endParaRPr dirty="0"/>
          </a:p>
          <a:p>
            <a:r>
              <a:rPr dirty="0"/>
              <a:t>Fordele: </a:t>
            </a:r>
            <a:r>
              <a:rPr dirty="0" err="1"/>
              <a:t>Tilpasset</a:t>
            </a:r>
            <a:r>
              <a:rPr dirty="0"/>
              <a:t> </a:t>
            </a:r>
            <a:r>
              <a:rPr dirty="0" err="1"/>
              <a:t>lokale</a:t>
            </a:r>
            <a:r>
              <a:rPr dirty="0"/>
              <a:t> </a:t>
            </a:r>
            <a:r>
              <a:rPr dirty="0" err="1"/>
              <a:t>behov</a:t>
            </a:r>
            <a:endParaRPr dirty="0"/>
          </a:p>
          <a:p>
            <a:r>
              <a:rPr dirty="0" err="1"/>
              <a:t>Ulemper</a:t>
            </a:r>
            <a:r>
              <a:rPr dirty="0"/>
              <a:t>: </a:t>
            </a:r>
            <a:r>
              <a:rPr dirty="0" err="1"/>
              <a:t>Uens</a:t>
            </a:r>
            <a:r>
              <a:rPr dirty="0"/>
              <a:t> </a:t>
            </a:r>
            <a:r>
              <a:rPr dirty="0" err="1"/>
              <a:t>standarder</a:t>
            </a:r>
            <a:r>
              <a:rPr dirty="0"/>
              <a:t>, </a:t>
            </a:r>
            <a:r>
              <a:rPr dirty="0" err="1"/>
              <a:t>dobbeltarbejde</a:t>
            </a:r>
            <a:endParaRPr lang="da-DK" dirty="0"/>
          </a:p>
          <a:p>
            <a:endParaRPr dirty="0"/>
          </a:p>
        </p:txBody>
      </p:sp>
    </p:spTree>
    <p:extLst>
      <p:ext uri="{BB962C8B-B14F-4D97-AF65-F5344CB8AC3E}">
        <p14:creationId xmlns:p14="http://schemas.microsoft.com/office/powerpoint/2010/main" val="3632945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76A0-D51B-8C46-9144-8E8DDC4F61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051FC27-EE63-573A-EC9E-229515A5629F}"/>
              </a:ext>
            </a:extLst>
          </p:cNvPr>
          <p:cNvSpPr>
            <a:spLocks noGrp="1"/>
          </p:cNvSpPr>
          <p:nvPr>
            <p:ph type="title"/>
          </p:nvPr>
        </p:nvSpPr>
        <p:spPr/>
        <p:txBody>
          <a:bodyPr/>
          <a:lstStyle/>
          <a:p>
            <a:r>
              <a:rPr lang="da-DK" dirty="0"/>
              <a:t>Opgave </a:t>
            </a:r>
          </a:p>
        </p:txBody>
      </p:sp>
      <p:sp>
        <p:nvSpPr>
          <p:cNvPr id="3" name="Pladsholder til indhold 2">
            <a:extLst>
              <a:ext uri="{FF2B5EF4-FFF2-40B4-BE49-F238E27FC236}">
                <a16:creationId xmlns:a16="http://schemas.microsoft.com/office/drawing/2014/main" id="{230167CB-F4B0-D799-BEC4-21C0C95C8235}"/>
              </a:ext>
            </a:extLst>
          </p:cNvPr>
          <p:cNvSpPr>
            <a:spLocks noGrp="1"/>
          </p:cNvSpPr>
          <p:nvPr>
            <p:ph sz="quarter" idx="10"/>
          </p:nvPr>
        </p:nvSpPr>
        <p:spPr/>
        <p:txBody>
          <a:bodyPr/>
          <a:lstStyle/>
          <a:p>
            <a:r>
              <a:rPr lang="da-DK" dirty="0"/>
              <a:t>5 min refleksion.</a:t>
            </a:r>
          </a:p>
          <a:p>
            <a:endParaRPr lang="da-DK" dirty="0"/>
          </a:p>
          <a:p>
            <a:r>
              <a:rPr lang="da-DK" dirty="0"/>
              <a:t>Hvilke overvejelser ville du gøre, hvis du kom i en virksomhed med divisionaliseret struktur? </a:t>
            </a:r>
          </a:p>
        </p:txBody>
      </p:sp>
    </p:spTree>
    <p:extLst>
      <p:ext uri="{BB962C8B-B14F-4D97-AF65-F5344CB8AC3E}">
        <p14:creationId xmlns:p14="http://schemas.microsoft.com/office/powerpoint/2010/main" val="2032167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Sammenfatning</a:t>
            </a:r>
            <a:endParaRPr dirty="0"/>
          </a:p>
        </p:txBody>
      </p:sp>
      <p:sp>
        <p:nvSpPr>
          <p:cNvPr id="3" name="Content Placeholder 2"/>
          <p:cNvSpPr>
            <a:spLocks noGrp="1"/>
          </p:cNvSpPr>
          <p:nvPr>
            <p:ph sz="quarter" idx="10"/>
          </p:nvPr>
        </p:nvSpPr>
        <p:spPr/>
        <p:txBody>
          <a:bodyPr/>
          <a:lstStyle/>
          <a:p>
            <a:r>
              <a:rPr lang="da-DK" dirty="0"/>
              <a:t>Svært at anvende </a:t>
            </a:r>
            <a:r>
              <a:rPr dirty="0"/>
              <a:t>'one-size-fits-all' </a:t>
            </a:r>
            <a:r>
              <a:rPr dirty="0" err="1"/>
              <a:t>struktur</a:t>
            </a:r>
            <a:r>
              <a:rPr lang="da-DK" dirty="0"/>
              <a:t> i større virksomheder</a:t>
            </a:r>
            <a:endParaRPr dirty="0"/>
          </a:p>
          <a:p>
            <a:r>
              <a:rPr lang="da-DK" dirty="0"/>
              <a:t>Mix er</a:t>
            </a:r>
            <a:r>
              <a:rPr dirty="0"/>
              <a:t> </a:t>
            </a:r>
            <a:r>
              <a:rPr dirty="0" err="1"/>
              <a:t>ofte</a:t>
            </a:r>
            <a:r>
              <a:rPr dirty="0"/>
              <a:t> </a:t>
            </a:r>
            <a:r>
              <a:rPr dirty="0" err="1"/>
              <a:t>bedst</a:t>
            </a:r>
            <a:r>
              <a:rPr dirty="0"/>
              <a:t> – </a:t>
            </a:r>
            <a:r>
              <a:rPr dirty="0" err="1"/>
              <a:t>fx</a:t>
            </a:r>
            <a:r>
              <a:rPr dirty="0"/>
              <a:t> </a:t>
            </a:r>
            <a:r>
              <a:rPr dirty="0" err="1"/>
              <a:t>bureaukrati</a:t>
            </a:r>
            <a:r>
              <a:rPr dirty="0"/>
              <a:t> </a:t>
            </a:r>
            <a:r>
              <a:rPr dirty="0" err="1"/>
              <a:t>i</a:t>
            </a:r>
            <a:r>
              <a:rPr dirty="0"/>
              <a:t> drift, </a:t>
            </a:r>
            <a:r>
              <a:rPr dirty="0" err="1"/>
              <a:t>adhocrati</a:t>
            </a:r>
            <a:r>
              <a:rPr dirty="0"/>
              <a:t> </a:t>
            </a:r>
            <a:r>
              <a:rPr dirty="0" err="1"/>
              <a:t>i</a:t>
            </a:r>
            <a:r>
              <a:rPr dirty="0"/>
              <a:t> </a:t>
            </a:r>
            <a:r>
              <a:rPr dirty="0" err="1"/>
              <a:t>udvikling</a:t>
            </a:r>
            <a:r>
              <a:rPr lang="da-DK" dirty="0"/>
              <a:t> </a:t>
            </a:r>
            <a:r>
              <a:rPr lang="da-DK"/>
              <a:t>– alt tilpasset </a:t>
            </a:r>
            <a:r>
              <a:rPr lang="da-DK" dirty="0"/>
              <a:t>virksomhedens behov.</a:t>
            </a:r>
            <a:endParaRPr dirty="0"/>
          </a:p>
          <a:p>
            <a:r>
              <a:rPr dirty="0" err="1"/>
              <a:t>Anbefaling</a:t>
            </a:r>
            <a:r>
              <a:rPr dirty="0"/>
              <a:t>: </a:t>
            </a:r>
            <a:r>
              <a:rPr dirty="0" err="1"/>
              <a:t>Kortlæg</a:t>
            </a:r>
            <a:r>
              <a:rPr dirty="0"/>
              <a:t> </a:t>
            </a:r>
            <a:r>
              <a:rPr dirty="0" err="1"/>
              <a:t>struktur</a:t>
            </a:r>
            <a:r>
              <a:rPr dirty="0"/>
              <a:t>, </a:t>
            </a:r>
            <a:r>
              <a:rPr dirty="0" err="1"/>
              <a:t>vurder</a:t>
            </a:r>
            <a:r>
              <a:rPr dirty="0"/>
              <a:t> </a:t>
            </a:r>
            <a:r>
              <a:rPr dirty="0" err="1"/>
              <a:t>modenhed</a:t>
            </a:r>
            <a:r>
              <a:rPr dirty="0"/>
              <a:t>, </a:t>
            </a:r>
            <a:r>
              <a:rPr dirty="0" err="1"/>
              <a:t>tilpas</a:t>
            </a:r>
            <a:r>
              <a:rPr dirty="0"/>
              <a:t> </a:t>
            </a:r>
            <a:r>
              <a:rPr dirty="0" err="1"/>
              <a:t>løbende</a:t>
            </a:r>
            <a:r>
              <a:rPr lang="da-DK" dirty="0"/>
              <a:t> sikkerheds placering i organisationen. (trusler, sårbarheder og forretningsstrategi er vigtige elementer).</a:t>
            </a:r>
          </a:p>
          <a:p>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19F14-B300-0FC0-C154-F91FBDE9FFD1}"/>
              </a:ext>
            </a:extLst>
          </p:cNvPr>
          <p:cNvSpPr>
            <a:spLocks noGrp="1"/>
          </p:cNvSpPr>
          <p:nvPr>
            <p:ph type="title"/>
          </p:nvPr>
        </p:nvSpPr>
        <p:spPr/>
        <p:txBody>
          <a:bodyPr/>
          <a:lstStyle/>
          <a:p>
            <a:r>
              <a:rPr lang="da-DK" dirty="0"/>
              <a:t>Opgave</a:t>
            </a:r>
          </a:p>
        </p:txBody>
      </p:sp>
      <p:sp>
        <p:nvSpPr>
          <p:cNvPr id="3" name="Pladsholder til indhold 2">
            <a:extLst>
              <a:ext uri="{FF2B5EF4-FFF2-40B4-BE49-F238E27FC236}">
                <a16:creationId xmlns:a16="http://schemas.microsoft.com/office/drawing/2014/main" id="{82F98F76-AEBD-9572-DA96-091AF227B787}"/>
              </a:ext>
            </a:extLst>
          </p:cNvPr>
          <p:cNvSpPr>
            <a:spLocks noGrp="1"/>
          </p:cNvSpPr>
          <p:nvPr>
            <p:ph sz="quarter" idx="10"/>
          </p:nvPr>
        </p:nvSpPr>
        <p:spPr/>
        <p:txBody>
          <a:bodyPr/>
          <a:lstStyle/>
          <a:p>
            <a:r>
              <a:rPr lang="da-DK" dirty="0"/>
              <a:t>Gå sammen omkring bordet.</a:t>
            </a:r>
          </a:p>
          <a:p>
            <a:endParaRPr lang="da-DK" dirty="0"/>
          </a:p>
          <a:p>
            <a:r>
              <a:rPr lang="da-DK" dirty="0"/>
              <a:t>Er der noget i Hvedebro casen – der peger mod en/nogle af de 5 former?</a:t>
            </a:r>
          </a:p>
          <a:p>
            <a:r>
              <a:rPr lang="da-DK" dirty="0"/>
              <a:t>Hvorfor?</a:t>
            </a:r>
          </a:p>
          <a:p>
            <a:endParaRPr lang="da-DK" dirty="0"/>
          </a:p>
          <a:p>
            <a:r>
              <a:rPr lang="da-DK" dirty="0"/>
              <a:t>Drøftelse i klassen.</a:t>
            </a:r>
          </a:p>
          <a:p>
            <a:endParaRPr lang="da-DK" dirty="0"/>
          </a:p>
          <a:p>
            <a:endParaRPr lang="da-DK" dirty="0"/>
          </a:p>
          <a:p>
            <a:endParaRPr lang="da-DK" dirty="0"/>
          </a:p>
          <a:p>
            <a:r>
              <a:rPr lang="da-DK" dirty="0"/>
              <a:t> </a:t>
            </a:r>
          </a:p>
        </p:txBody>
      </p:sp>
    </p:spTree>
    <p:extLst>
      <p:ext uri="{BB962C8B-B14F-4D97-AF65-F5344CB8AC3E}">
        <p14:creationId xmlns:p14="http://schemas.microsoft.com/office/powerpoint/2010/main" val="142410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F5D31-E555-2743-8387-89B68AC6AEB6}"/>
              </a:ext>
            </a:extLst>
          </p:cNvPr>
          <p:cNvSpPr>
            <a:spLocks noGrp="1"/>
          </p:cNvSpPr>
          <p:nvPr>
            <p:ph type="title"/>
          </p:nvPr>
        </p:nvSpPr>
        <p:spPr>
          <a:xfrm>
            <a:off x="4459704" y="668231"/>
            <a:ext cx="10515600" cy="920749"/>
          </a:xfrm>
        </p:spPr>
        <p:txBody>
          <a:bodyPr/>
          <a:lstStyle/>
          <a:p>
            <a:r>
              <a:rPr lang="da-DK" dirty="0" err="1"/>
              <a:t>Wrap</a:t>
            </a:r>
            <a:r>
              <a:rPr lang="da-DK" dirty="0"/>
              <a:t> up spørgsmål</a:t>
            </a:r>
          </a:p>
        </p:txBody>
      </p:sp>
      <p:sp>
        <p:nvSpPr>
          <p:cNvPr id="3" name="Pladsholder til indhold 2">
            <a:extLst>
              <a:ext uri="{FF2B5EF4-FFF2-40B4-BE49-F238E27FC236}">
                <a16:creationId xmlns:a16="http://schemas.microsoft.com/office/drawing/2014/main" id="{9C157B6A-BFE5-9313-8DBB-A1E2DFAA7EDB}"/>
              </a:ext>
            </a:extLst>
          </p:cNvPr>
          <p:cNvSpPr>
            <a:spLocks noGrp="1"/>
          </p:cNvSpPr>
          <p:nvPr>
            <p:ph sz="quarter" idx="10"/>
          </p:nvPr>
        </p:nvSpPr>
        <p:spPr>
          <a:xfrm>
            <a:off x="4514556" y="1377338"/>
            <a:ext cx="7653638" cy="4398291"/>
          </a:xfrm>
        </p:spPr>
        <p:txBody>
          <a:bodyPr/>
          <a:lstStyle/>
          <a:p>
            <a:r>
              <a:rPr lang="da-DK" dirty="0"/>
              <a:t>Luk computeren</a:t>
            </a:r>
          </a:p>
          <a:p>
            <a:endParaRPr lang="da-DK" dirty="0"/>
          </a:p>
          <a:p>
            <a:r>
              <a:rPr lang="da-DK" dirty="0"/>
              <a:t>Brug 10 min. på at reflektere på nedenstående </a:t>
            </a:r>
            <a:r>
              <a:rPr lang="da-DK" dirty="0" err="1"/>
              <a:t>spm</a:t>
            </a:r>
            <a:r>
              <a:rPr lang="da-DK" dirty="0"/>
              <a:t>. og skrive ned.</a:t>
            </a:r>
          </a:p>
          <a:p>
            <a:r>
              <a:rPr lang="da-DK" dirty="0"/>
              <a:t>Forklar det for din makker, og skift makker så du nu er lytter. 5 min. </a:t>
            </a:r>
            <a:r>
              <a:rPr lang="da-DK"/>
              <a:t>til de 2 runder.</a:t>
            </a:r>
            <a:endParaRPr lang="da-DK" dirty="0"/>
          </a:p>
          <a:p>
            <a:r>
              <a:rPr lang="da-DK" dirty="0"/>
              <a:t>Hvad handler organisation om?</a:t>
            </a:r>
          </a:p>
          <a:p>
            <a:r>
              <a:rPr lang="da-DK" dirty="0"/>
              <a:t>Hvad er en organisationsform?</a:t>
            </a:r>
          </a:p>
          <a:p>
            <a:r>
              <a:rPr lang="da-DK" dirty="0"/>
              <a:t>Hvad er vigtigt at forholde sig til i forbindelse med organisationsdesign ?  </a:t>
            </a:r>
          </a:p>
          <a:p>
            <a:r>
              <a:rPr lang="da-DK" dirty="0"/>
              <a:t>Hvor er sikkerhed typisk placeret i organisationen?</a:t>
            </a:r>
          </a:p>
          <a:p>
            <a:r>
              <a:rPr lang="da-DK" dirty="0"/>
              <a:t>Hvem er normalt sikkerheds vigtigste samarbejdspartnere?</a:t>
            </a:r>
          </a:p>
          <a:p>
            <a:r>
              <a:rPr lang="da-DK" dirty="0"/>
              <a:t>Hvad er fordele og ulemper ved placering under topledelsen?</a:t>
            </a:r>
          </a:p>
          <a:p>
            <a:r>
              <a:rPr lang="da-DK" dirty="0"/>
              <a:t>Hvad kendetegner maskinbureaukrati?</a:t>
            </a:r>
          </a:p>
          <a:p>
            <a:r>
              <a:rPr lang="da-DK" dirty="0"/>
              <a:t>Hvad kendetegner en matrix organisation?</a:t>
            </a:r>
          </a:p>
          <a:p>
            <a:endParaRPr lang="da-DK" dirty="0"/>
          </a:p>
        </p:txBody>
      </p:sp>
      <p:pic>
        <p:nvPicPr>
          <p:cNvPr id="5" name="Picture 2" descr="Billedresultat for remember">
            <a:extLst>
              <a:ext uri="{FF2B5EF4-FFF2-40B4-BE49-F238E27FC236}">
                <a16:creationId xmlns:a16="http://schemas.microsoft.com/office/drawing/2014/main" id="{76B40CD4-8231-9A47-15BF-B09072C4A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38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F6EFFE-ED0C-2CD3-F706-362EFD587EE0}"/>
              </a:ext>
            </a:extLst>
          </p:cNvPr>
          <p:cNvSpPr>
            <a:spLocks noGrp="1"/>
          </p:cNvSpPr>
          <p:nvPr>
            <p:ph type="title"/>
          </p:nvPr>
        </p:nvSpPr>
        <p:spPr/>
        <p:txBody>
          <a:bodyPr/>
          <a:lstStyle/>
          <a:p>
            <a:r>
              <a:rPr lang="da-DK" dirty="0"/>
              <a:t>Hjemme opgave case (gruppeøvelse)</a:t>
            </a:r>
          </a:p>
        </p:txBody>
      </p:sp>
      <p:sp>
        <p:nvSpPr>
          <p:cNvPr id="3" name="Pladsholder til indhold 2">
            <a:extLst>
              <a:ext uri="{FF2B5EF4-FFF2-40B4-BE49-F238E27FC236}">
                <a16:creationId xmlns:a16="http://schemas.microsoft.com/office/drawing/2014/main" id="{A102BBCF-215B-B769-AB26-214A09FC78AD}"/>
              </a:ext>
            </a:extLst>
          </p:cNvPr>
          <p:cNvSpPr>
            <a:spLocks noGrp="1"/>
          </p:cNvSpPr>
          <p:nvPr>
            <p:ph sz="quarter" idx="10"/>
          </p:nvPr>
        </p:nvSpPr>
        <p:spPr>
          <a:xfrm>
            <a:off x="838200" y="1349025"/>
            <a:ext cx="10515600" cy="4398291"/>
          </a:xfrm>
        </p:spPr>
        <p:txBody>
          <a:bodyPr/>
          <a:lstStyle/>
          <a:p>
            <a:r>
              <a:rPr lang="da-DK" b="1" dirty="0"/>
              <a:t>Case: Rigshavn Hospital</a:t>
            </a:r>
          </a:p>
          <a:p>
            <a:r>
              <a:rPr lang="da-DK" sz="1400" b="1" dirty="0"/>
              <a:t>Baggrund:</a:t>
            </a:r>
            <a:br>
              <a:rPr lang="da-DK" sz="1400" dirty="0"/>
            </a:br>
            <a:r>
              <a:rPr lang="da-DK" sz="1400" dirty="0"/>
              <a:t>Rigshavn Hospital er et af landets største universitetshospitaler med ca. 6.500 ansatte. Hospitalet har eksisteret i mere end 100 år og er en central aktør i både patientbehandling, forskning og uddannelse.</a:t>
            </a:r>
          </a:p>
          <a:p>
            <a:r>
              <a:rPr lang="da-DK" sz="1400" b="1" dirty="0"/>
              <a:t>Nuværende situation:</a:t>
            </a:r>
            <a:endParaRPr lang="da-DK" sz="1400" dirty="0"/>
          </a:p>
          <a:p>
            <a:r>
              <a:rPr lang="da-DK" sz="1400" b="1" dirty="0"/>
              <a:t>Størrelse og organisering:</a:t>
            </a:r>
            <a:endParaRPr lang="da-DK" sz="1400" dirty="0"/>
          </a:p>
          <a:p>
            <a:pPr lvl="1"/>
            <a:r>
              <a:rPr lang="da-DK" sz="1400" dirty="0"/>
              <a:t>Hospitalet er opdelt i specialiserede afdelinger (kardiologi, ortopædi, onkologi osv.), hver ledet af en overlæge og en administrativ leder.</a:t>
            </a:r>
          </a:p>
          <a:p>
            <a:pPr lvl="1"/>
            <a:r>
              <a:rPr lang="da-DK" sz="1400" dirty="0"/>
              <a:t>De fleste beslutninger om behandlingsmetoder ligger hos de enkelte afdelinger, mens overordnede strategiske beslutninger træffes af hospitalsledelsen.</a:t>
            </a:r>
          </a:p>
          <a:p>
            <a:r>
              <a:rPr lang="da-DK" sz="1400" b="1" dirty="0"/>
              <a:t>Koordination:</a:t>
            </a:r>
            <a:r>
              <a:rPr lang="da-DK" sz="1400" dirty="0"/>
              <a:t> Arbejdet er i høj grad baseret på professionel standardisering: Læger, sygeplejersker og andet sundhedspersonale er uddannet efter nationale og internationale standarder.</a:t>
            </a:r>
          </a:p>
          <a:p>
            <a:r>
              <a:rPr lang="da-DK" sz="1400" b="1" dirty="0"/>
              <a:t>Kultur:</a:t>
            </a:r>
            <a:r>
              <a:rPr lang="da-DK" sz="1400" dirty="0"/>
              <a:t> Faglig autonomi vægtes højt – overlæger og speciallæger har stor frihed i forhold til valg af behandlingsmetoder, så længe de følger anerkendte retningslinjer.</a:t>
            </a:r>
          </a:p>
          <a:p>
            <a:r>
              <a:rPr lang="da-DK" sz="1400" b="1" dirty="0"/>
              <a:t>Omgivelser:</a:t>
            </a:r>
            <a:r>
              <a:rPr lang="da-DK" sz="1400" dirty="0"/>
              <a:t> Hospitalet er under pres fra politiske reformer, nye </a:t>
            </a:r>
            <a:r>
              <a:rPr lang="da-DK" sz="1400" dirty="0" err="1"/>
              <a:t>cybersikkerheds</a:t>
            </a:r>
            <a:r>
              <a:rPr lang="da-DK" sz="1400" dirty="0"/>
              <a:t> krav, krav </a:t>
            </a:r>
            <a:r>
              <a:rPr lang="da-DK" sz="1400"/>
              <a:t>om effektivisering.</a:t>
            </a:r>
            <a:endParaRPr lang="da-DK" sz="1400" dirty="0"/>
          </a:p>
          <a:p>
            <a:r>
              <a:rPr lang="da-DK" sz="1400" dirty="0"/>
              <a:t>Samtidig kræves innovation inden for digital sundhed og tværfaglig behandling.</a:t>
            </a:r>
          </a:p>
          <a:p>
            <a:r>
              <a:rPr lang="da-DK" sz="1400" b="1" dirty="0"/>
              <a:t>Udfordringer:</a:t>
            </a:r>
            <a:endParaRPr lang="da-DK" sz="1400" dirty="0"/>
          </a:p>
          <a:p>
            <a:pPr lvl="1"/>
            <a:r>
              <a:rPr lang="da-DK" sz="1400" dirty="0"/>
              <a:t>Vanskeligheder med at koordinere på tværs af afdelinger, da hver afdeling har stærk faglig kultur.</a:t>
            </a:r>
          </a:p>
          <a:p>
            <a:pPr lvl="1"/>
            <a:r>
              <a:rPr lang="da-DK" sz="1400" dirty="0"/>
              <a:t>Lange beslutningsprocesser ved tværgående initiativer (fx indførelse af ny digital patientjournal).</a:t>
            </a:r>
          </a:p>
          <a:p>
            <a:pPr lvl="1"/>
            <a:r>
              <a:rPr lang="da-DK" sz="1400" dirty="0"/>
              <a:t>Spændinger mellem administrative krav om effektivisering og personalets ønske om at prioritere faglig kvalitet.</a:t>
            </a:r>
          </a:p>
          <a:p>
            <a:endParaRPr lang="da-DK" dirty="0"/>
          </a:p>
        </p:txBody>
      </p:sp>
    </p:spTree>
    <p:extLst>
      <p:ext uri="{BB962C8B-B14F-4D97-AF65-F5344CB8AC3E}">
        <p14:creationId xmlns:p14="http://schemas.microsoft.com/office/powerpoint/2010/main" val="116925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1C246F-7CF2-1836-BC46-757848D040BC}"/>
              </a:ext>
            </a:extLst>
          </p:cNvPr>
          <p:cNvSpPr>
            <a:spLocks noGrp="1"/>
          </p:cNvSpPr>
          <p:nvPr>
            <p:ph type="title"/>
          </p:nvPr>
        </p:nvSpPr>
        <p:spPr/>
        <p:txBody>
          <a:bodyPr/>
          <a:lstStyle/>
          <a:p>
            <a:r>
              <a:rPr lang="da-DK" dirty="0"/>
              <a:t>Opgave (gruppeøvelse) </a:t>
            </a:r>
          </a:p>
        </p:txBody>
      </p:sp>
      <p:sp>
        <p:nvSpPr>
          <p:cNvPr id="4" name="Rectangle 1">
            <a:extLst>
              <a:ext uri="{FF2B5EF4-FFF2-40B4-BE49-F238E27FC236}">
                <a16:creationId xmlns:a16="http://schemas.microsoft.com/office/drawing/2014/main" id="{F59D8023-DBB5-12B6-96AF-FB0319D0F963}"/>
              </a:ext>
            </a:extLst>
          </p:cNvPr>
          <p:cNvSpPr>
            <a:spLocks noGrp="1" noChangeArrowheads="1"/>
          </p:cNvSpPr>
          <p:nvPr>
            <p:ph sz="quarter" idx="10"/>
          </p:nvPr>
        </p:nvSpPr>
        <p:spPr bwMode="auto">
          <a:xfrm>
            <a:off x="838200" y="1312971"/>
            <a:ext cx="1100270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rPr>
              <a:t>Identificer:</a:t>
            </a: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0" i="0" u="none" strike="noStrike" cap="none" normalizeH="0" baseline="0" dirty="0">
                <a:ln>
                  <a:noFill/>
                </a:ln>
                <a:solidFill>
                  <a:schemeClr val="tx1"/>
                </a:solidFill>
                <a:effectLst/>
              </a:rPr>
              <a:t>Hvilken af Mintzbergs organisationsstrukturer beskriver bedst Rigshavn Hospital?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0" i="0" u="none" strike="noStrike" cap="none" normalizeH="0" baseline="0" dirty="0">
                <a:ln>
                  <a:noFill/>
                </a:ln>
                <a:solidFill>
                  <a:schemeClr val="tx1"/>
                </a:solidFill>
                <a:effectLst/>
              </a:rPr>
              <a:t>Er der elementer, som trækker i retning af en anden struktur?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rPr>
              <a:t>Begrund:</a:t>
            </a: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chemeClr val="tx1"/>
                </a:solidFill>
                <a:effectLst/>
              </a:rPr>
              <a:t>Peg på konkrete træk i casen (fx standardisering, professionel autonomi, specialisering).</a:t>
            </a:r>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rPr>
              <a:t>Svar på</a:t>
            </a:r>
            <a:r>
              <a:rPr lang="da-DK" altLang="da-DK" b="1" dirty="0"/>
              <a:t>:</a:t>
            </a:r>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0" i="0" u="none" strike="noStrike" cap="none" normalizeH="0" baseline="0" dirty="0">
                <a:ln>
                  <a:noFill/>
                </a:ln>
                <a:solidFill>
                  <a:schemeClr val="tx1"/>
                </a:solidFill>
                <a:effectLst/>
              </a:rPr>
              <a:t>Hvilke fordele og ulemper giver denne struktur i forhold til hospitalets mål om både kvalitet, effektivitet og innovation?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0" i="0" u="none" strike="noStrike" cap="none" normalizeH="0" baseline="0" dirty="0">
                <a:ln>
                  <a:noFill/>
                </a:ln>
                <a:solidFill>
                  <a:schemeClr val="tx1"/>
                </a:solidFill>
                <a:effectLst/>
              </a:rPr>
              <a:t>Hvis hospitalet skal blive mere tværfagligt og digitalt, kunne en anden struktur så være mere hensigtsmæssig?</a:t>
            </a:r>
          </a:p>
          <a:p>
            <a:pPr marL="0" marR="0" lvl="0" indent="0" algn="l" defTabSz="914400" rtl="0" eaLnBrk="0" fontAlgn="base" latinLnBrk="0" hangingPunct="0">
              <a:lnSpc>
                <a:spcPct val="100000"/>
              </a:lnSpc>
              <a:spcBef>
                <a:spcPct val="0"/>
              </a:spcBef>
              <a:spcAft>
                <a:spcPct val="0"/>
              </a:spcAft>
              <a:buClrTx/>
              <a:buSzTx/>
              <a:buFontTx/>
              <a:buChar char="•"/>
              <a:tabLst/>
            </a:pPr>
            <a:endParaRPr lang="da-DK" altLang="da-DK"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1800" b="0" i="0" u="none" strike="noStrike" cap="none" normalizeH="0" baseline="0" dirty="0">
                <a:ln>
                  <a:noFill/>
                </a:ln>
                <a:solidFill>
                  <a:schemeClr val="tx1"/>
                </a:solidFill>
                <a:effectLst/>
              </a:rPr>
              <a:t>Hvordan ville du gribe sikkerhedsopgaven an som ny konsulent på hospitalet? (informationsindsamling, videnscentre, kritiske områder (kerne processer/områder) etc.</a:t>
            </a:r>
          </a:p>
          <a:p>
            <a:pPr marL="0" marR="0" lvl="0" indent="0" algn="l" defTabSz="914400" rtl="0" eaLnBrk="0" fontAlgn="base" latinLnBrk="0" hangingPunct="0">
              <a:lnSpc>
                <a:spcPct val="100000"/>
              </a:lnSpc>
              <a:spcBef>
                <a:spcPct val="0"/>
              </a:spcBef>
              <a:spcAft>
                <a:spcPct val="0"/>
              </a:spcAft>
              <a:buClrTx/>
              <a:buSzTx/>
              <a:tabLst/>
            </a:pPr>
            <a:r>
              <a:rPr lang="da-DK" altLang="da-DK" dirty="0"/>
              <a:t> Med den viden I har indtil nu.</a:t>
            </a: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182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3CB2EF-6795-4BB5-0CEB-829A1C6253C8}"/>
              </a:ext>
            </a:extLst>
          </p:cNvPr>
          <p:cNvSpPr>
            <a:spLocks noGrp="1"/>
          </p:cNvSpPr>
          <p:nvPr>
            <p:ph type="title"/>
          </p:nvPr>
        </p:nvSpPr>
        <p:spPr>
          <a:xfrm>
            <a:off x="838200" y="636323"/>
            <a:ext cx="10803194" cy="920749"/>
          </a:xfrm>
        </p:spPr>
        <p:txBody>
          <a:bodyPr anchor="ctr">
            <a:normAutofit/>
          </a:bodyPr>
          <a:lstStyle/>
          <a:p>
            <a:r>
              <a:rPr lang="da-DK" sz="3000" dirty="0"/>
              <a:t>Hvorfor er organisering vigtigt i forhold til sikkerhed ?</a:t>
            </a:r>
          </a:p>
        </p:txBody>
      </p:sp>
      <p:sp>
        <p:nvSpPr>
          <p:cNvPr id="4" name="Rectangle 1">
            <a:extLst>
              <a:ext uri="{FF2B5EF4-FFF2-40B4-BE49-F238E27FC236}">
                <a16:creationId xmlns:a16="http://schemas.microsoft.com/office/drawing/2014/main" id="{54925B69-8320-D13B-D559-D773E57CEB26}"/>
              </a:ext>
            </a:extLst>
          </p:cNvPr>
          <p:cNvSpPr>
            <a:spLocks noGrp="1" noChangeArrowheads="1"/>
          </p:cNvSpPr>
          <p:nvPr>
            <p:ph sz="quarter" idx="10"/>
          </p:nvPr>
        </p:nvSpPr>
        <p:spPr bwMode="auto">
          <a:xfrm>
            <a:off x="838200" y="1735494"/>
            <a:ext cx="10515600" cy="448618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da-DK" altLang="da-DK" b="0" i="0" u="none" strike="noStrike" cap="none" normalizeH="0" baseline="0" dirty="0" err="1">
                <a:ln>
                  <a:noFill/>
                </a:ln>
                <a:effectLst/>
              </a:rPr>
              <a:t>Cybersikkerhed</a:t>
            </a:r>
            <a:r>
              <a:rPr kumimoji="0" lang="da-DK" altLang="da-DK" b="0" i="0" u="none" strike="noStrike" cap="none" normalizeH="0" baseline="0" dirty="0">
                <a:ln>
                  <a:noFill/>
                </a:ln>
                <a:effectLst/>
              </a:rPr>
              <a:t> er ikke kun et teknisk spørgsmål – det er også et organisatorisk anliggende.</a:t>
            </a:r>
          </a:p>
          <a:p>
            <a:pPr marL="0" marR="0" lvl="0" indent="0" defTabSz="914400" rtl="0" eaLnBrk="0" fontAlgn="base" latinLnBrk="0" hangingPunct="0">
              <a:spcBef>
                <a:spcPct val="0"/>
              </a:spcBef>
              <a:spcAft>
                <a:spcPts val="600"/>
              </a:spcAft>
              <a:buClrTx/>
              <a:buSzTx/>
              <a:buFontTx/>
              <a:buChar char="•"/>
              <a:tabLst/>
            </a:pPr>
            <a:endParaRPr kumimoji="0" lang="da-DK" altLang="da-DK" b="0" i="0" u="none" strike="noStrike" cap="none" normalizeH="0" baseline="0" dirty="0">
              <a:ln>
                <a:noFill/>
              </a:ln>
              <a:effectLst/>
            </a:endParaRPr>
          </a:p>
          <a:p>
            <a:pPr lvl="1" indent="0" eaLnBrk="0" fontAlgn="base" hangingPunct="0">
              <a:spcBef>
                <a:spcPct val="0"/>
              </a:spcBef>
              <a:spcAft>
                <a:spcPts val="600"/>
              </a:spcAft>
              <a:buFontTx/>
              <a:buChar char="•"/>
            </a:pPr>
            <a:r>
              <a:rPr lang="da-DK" altLang="da-DK" dirty="0"/>
              <a:t> </a:t>
            </a:r>
            <a:r>
              <a:rPr lang="da-DK" altLang="da-DK" dirty="0" err="1"/>
              <a:t>Awareness</a:t>
            </a:r>
            <a:endParaRPr lang="da-DK" altLang="da-DK" dirty="0"/>
          </a:p>
          <a:p>
            <a:pPr lvl="1" indent="0" eaLnBrk="0" fontAlgn="base" hangingPunct="0">
              <a:spcBef>
                <a:spcPct val="0"/>
              </a:spcBef>
              <a:spcAft>
                <a:spcPts val="600"/>
              </a:spcAft>
              <a:buFontTx/>
              <a:buChar char="•"/>
            </a:pPr>
            <a:r>
              <a:rPr lang="da-DK" altLang="da-DK" dirty="0"/>
              <a:t> Kommunikation</a:t>
            </a:r>
          </a:p>
          <a:p>
            <a:pPr lvl="1" indent="0" eaLnBrk="0" fontAlgn="base" hangingPunct="0">
              <a:spcBef>
                <a:spcPct val="0"/>
              </a:spcBef>
              <a:spcAft>
                <a:spcPts val="600"/>
              </a:spcAft>
              <a:buFontTx/>
              <a:buChar char="•"/>
            </a:pPr>
            <a:r>
              <a:rPr lang="da-DK" altLang="da-DK" dirty="0"/>
              <a:t> Ansvar og roller</a:t>
            </a:r>
          </a:p>
          <a:p>
            <a:pPr lvl="1" indent="0" eaLnBrk="0" fontAlgn="base" hangingPunct="0">
              <a:spcBef>
                <a:spcPct val="0"/>
              </a:spcBef>
              <a:spcAft>
                <a:spcPts val="600"/>
              </a:spcAft>
              <a:buFontTx/>
              <a:buChar char="•"/>
            </a:pPr>
            <a:r>
              <a:rPr lang="da-DK" altLang="da-DK" dirty="0"/>
              <a:t> Etc. </a:t>
            </a:r>
          </a:p>
          <a:p>
            <a:pPr lvl="1" indent="0" eaLnBrk="0" fontAlgn="base" hangingPunct="0">
              <a:spcBef>
                <a:spcPct val="0"/>
              </a:spcBef>
              <a:spcAft>
                <a:spcPts val="600"/>
              </a:spcAft>
              <a:buFontTx/>
              <a:buChar char="•"/>
            </a:pPr>
            <a:endParaRPr kumimoji="0" lang="da-DK" altLang="da-DK"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da-DK" altLang="da-DK" b="0" i="0" u="none" strike="noStrike" cap="none" normalizeH="0" baseline="0" dirty="0">
                <a:ln>
                  <a:noFill/>
                </a:ln>
                <a:effectLst/>
              </a:rPr>
              <a:t>Menneskelige fejl er involveret i over 70% af </a:t>
            </a:r>
            <a:r>
              <a:rPr kumimoji="0" lang="da-DK" altLang="da-DK" b="0" i="0" u="none" strike="noStrike" cap="none" normalizeH="0" baseline="0" dirty="0" err="1">
                <a:ln>
                  <a:noFill/>
                </a:ln>
                <a:effectLst/>
              </a:rPr>
              <a:t>cyberhændelser</a:t>
            </a:r>
            <a:r>
              <a:rPr kumimoji="0" lang="da-DK" altLang="da-DK" b="0" i="0" u="none" strike="noStrike" cap="none" normalizeH="0" baseline="0" dirty="0">
                <a:ln>
                  <a:noFill/>
                </a:ln>
                <a:effectLst/>
              </a:rPr>
              <a:t> (Kilde: Verizon DBIR).</a:t>
            </a:r>
          </a:p>
          <a:p>
            <a:pPr marL="0" marR="0" lvl="0" indent="0" defTabSz="914400" rtl="0" eaLnBrk="0" fontAlgn="base" latinLnBrk="0" hangingPunct="0">
              <a:spcBef>
                <a:spcPct val="0"/>
              </a:spcBef>
              <a:spcAft>
                <a:spcPts val="600"/>
              </a:spcAft>
              <a:buClrTx/>
              <a:buSzTx/>
              <a:buFontTx/>
              <a:buChar char="•"/>
              <a:tabLst/>
            </a:pPr>
            <a:r>
              <a:rPr kumimoji="0" lang="da-DK" altLang="da-DK" b="0" i="0" u="none" strike="noStrike" cap="none" normalizeH="0" baseline="0" dirty="0">
                <a:ln>
                  <a:noFill/>
                </a:ln>
                <a:effectLst/>
              </a:rPr>
              <a:t>Kompleksitet: Teknologi + mennesker + processer + styring + kommunikation +++ </a:t>
            </a:r>
            <a:endParaRPr lang="da-DK" altLang="da-DK" dirty="0"/>
          </a:p>
          <a:p>
            <a:pPr marL="0" marR="0" lvl="0" indent="0" defTabSz="914400" rtl="0" eaLnBrk="0" fontAlgn="base" latinLnBrk="0" hangingPunct="0">
              <a:spcBef>
                <a:spcPct val="0"/>
              </a:spcBef>
              <a:spcAft>
                <a:spcPts val="600"/>
              </a:spcAft>
              <a:buClrTx/>
              <a:buSzTx/>
              <a:buFontTx/>
              <a:buChar char="•"/>
              <a:tabLst/>
            </a:pPr>
            <a:r>
              <a:rPr kumimoji="0" lang="da-DK" altLang="da-DK" b="0" i="0" u="none" strike="noStrike" cap="none" normalizeH="0" baseline="0" dirty="0">
                <a:ln>
                  <a:noFill/>
                </a:ln>
                <a:effectLst/>
              </a:rPr>
              <a:t>Kultur og adfærd</a:t>
            </a:r>
          </a:p>
        </p:txBody>
      </p:sp>
    </p:spTree>
    <p:extLst>
      <p:ext uri="{BB962C8B-B14F-4D97-AF65-F5344CB8AC3E}">
        <p14:creationId xmlns:p14="http://schemas.microsoft.com/office/powerpoint/2010/main" val="190559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E52A57-B287-A104-6D26-DDF2666D2621}"/>
              </a:ext>
            </a:extLst>
          </p:cNvPr>
          <p:cNvSpPr>
            <a:spLocks noGrp="1"/>
          </p:cNvSpPr>
          <p:nvPr>
            <p:ph type="title"/>
          </p:nvPr>
        </p:nvSpPr>
        <p:spPr/>
        <p:txBody>
          <a:bodyPr/>
          <a:lstStyle/>
          <a:p>
            <a:r>
              <a:rPr lang="da-DK" dirty="0"/>
              <a:t>Forskel på virksomhed og organisation</a:t>
            </a:r>
          </a:p>
        </p:txBody>
      </p:sp>
      <p:sp>
        <p:nvSpPr>
          <p:cNvPr id="3" name="Pladsholder til indhold 2">
            <a:extLst>
              <a:ext uri="{FF2B5EF4-FFF2-40B4-BE49-F238E27FC236}">
                <a16:creationId xmlns:a16="http://schemas.microsoft.com/office/drawing/2014/main" id="{58F739CC-0B07-E7E1-2528-58C43A4F543F}"/>
              </a:ext>
            </a:extLst>
          </p:cNvPr>
          <p:cNvSpPr>
            <a:spLocks noGrp="1"/>
          </p:cNvSpPr>
          <p:nvPr>
            <p:ph sz="quarter" idx="10"/>
          </p:nvPr>
        </p:nvSpPr>
        <p:spPr>
          <a:xfrm>
            <a:off x="838200" y="3533815"/>
            <a:ext cx="10515600" cy="1753236"/>
          </a:xfrm>
        </p:spPr>
        <p:txBody>
          <a:bodyPr/>
          <a:lstStyle/>
          <a:p>
            <a:r>
              <a:rPr lang="da-DK" b="0" i="0" dirty="0">
                <a:solidFill>
                  <a:srgbClr val="1D1D1B"/>
                </a:solidFill>
                <a:effectLst/>
              </a:rPr>
              <a:t>Definitionen på en virksomhed og en organisation kan næsten være identiske, men der er alligevel en forskel. </a:t>
            </a:r>
            <a:r>
              <a:rPr lang="da-DK" b="0" i="0" dirty="0">
                <a:solidFill>
                  <a:srgbClr val="FF0000"/>
                </a:solidFill>
                <a:effectLst/>
              </a:rPr>
              <a:t>Forskellen ligger i målet</a:t>
            </a:r>
            <a:r>
              <a:rPr lang="da-DK" b="0" i="0" dirty="0">
                <a:solidFill>
                  <a:srgbClr val="1D1D1B"/>
                </a:solidFill>
                <a:effectLst/>
              </a:rPr>
              <a:t>. En virksomhed er også en samling af mennesker, som arbejder hen mod et fælles mål. Men en virksomheds mål er som regel et kommercielt mål, om at tjene penge. Her adskiller en virksomhed sig fra en organisation, da en organisations mål ikke nødvendigvis er et kommercielt mål.</a:t>
            </a:r>
            <a:endParaRPr lang="da-DK" dirty="0"/>
          </a:p>
        </p:txBody>
      </p:sp>
      <p:sp>
        <p:nvSpPr>
          <p:cNvPr id="4" name="Tekstfelt 3">
            <a:extLst>
              <a:ext uri="{FF2B5EF4-FFF2-40B4-BE49-F238E27FC236}">
                <a16:creationId xmlns:a16="http://schemas.microsoft.com/office/drawing/2014/main" id="{04D10A2B-2DAF-B5C3-BD2B-A5132286E89F}"/>
              </a:ext>
            </a:extLst>
          </p:cNvPr>
          <p:cNvSpPr txBox="1"/>
          <p:nvPr/>
        </p:nvSpPr>
        <p:spPr>
          <a:xfrm>
            <a:off x="973667" y="2099733"/>
            <a:ext cx="9789859"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En virksomheds mål er oftest at tjene penge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En organisation kan have andre mål – eks. nødhjælp eller offentlige institutioner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249196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C117C05-8F44-2D6F-BF2C-8D610CEDDB0D}"/>
              </a:ext>
            </a:extLst>
          </p:cNvPr>
          <p:cNvSpPr>
            <a:spLocks noGrp="1"/>
          </p:cNvSpPr>
          <p:nvPr>
            <p:ph type="title"/>
          </p:nvPr>
        </p:nvSpPr>
        <p:spPr/>
        <p:txBody>
          <a:bodyPr/>
          <a:lstStyle/>
          <a:p>
            <a:r>
              <a:rPr lang="da-DK" dirty="0"/>
              <a:t>Hvad er en organisationsform</a:t>
            </a:r>
          </a:p>
        </p:txBody>
      </p:sp>
      <p:sp>
        <p:nvSpPr>
          <p:cNvPr id="5" name="Rectangle 1">
            <a:extLst>
              <a:ext uri="{FF2B5EF4-FFF2-40B4-BE49-F238E27FC236}">
                <a16:creationId xmlns:a16="http://schemas.microsoft.com/office/drawing/2014/main" id="{67C42797-758F-917B-A509-2AE69D6600CB}"/>
              </a:ext>
            </a:extLst>
          </p:cNvPr>
          <p:cNvSpPr>
            <a:spLocks noChangeArrowheads="1"/>
          </p:cNvSpPr>
          <p:nvPr/>
        </p:nvSpPr>
        <p:spPr bwMode="auto">
          <a:xfrm>
            <a:off x="838200" y="1228053"/>
            <a:ext cx="1046793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Organisationsformer er måder at </a:t>
            </a:r>
            <a:r>
              <a:rPr kumimoji="0" lang="da-DK" sz="1800" b="0" i="0" u="none" strike="noStrike" kern="1200" cap="none" spc="0" normalizeH="0" baseline="0" noProof="0" dirty="0">
                <a:ln>
                  <a:noFill/>
                </a:ln>
                <a:solidFill>
                  <a:srgbClr val="FF0000"/>
                </a:solidFill>
                <a:effectLst/>
                <a:uLnTx/>
                <a:uFillTx/>
                <a:latin typeface="Montserrat"/>
                <a:ea typeface="+mn-ea"/>
                <a:cs typeface="+mn-cs"/>
              </a:rPr>
              <a:t>strukturere en organisation </a:t>
            </a:r>
            <a:r>
              <a:rPr kumimoji="0" lang="da-DK" sz="1800" b="0" i="0" u="none" strike="noStrike" kern="1200" cap="none" spc="0" normalizeH="0" baseline="0" noProof="0" dirty="0">
                <a:ln>
                  <a:noFill/>
                </a:ln>
                <a:solidFill>
                  <a:prstClr val="black"/>
                </a:solidFill>
                <a:effectLst/>
                <a:uLnTx/>
                <a:uFillTx/>
                <a:latin typeface="Montserrat"/>
                <a:ea typeface="+mn-ea"/>
                <a:cs typeface="+mn-cs"/>
              </a:rPr>
              <a:t>på, hvor arbejdsopgaver,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ansvar og beslutningstagning fordeles mellem personer og grupper.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Det handler om, hvordan man </a:t>
            </a:r>
            <a:r>
              <a:rPr kumimoji="0" lang="da-DK" sz="1800" b="0" i="0" u="none" strike="noStrike" kern="1200" cap="none" spc="0" normalizeH="0" baseline="0" noProof="0" dirty="0">
                <a:ln>
                  <a:noFill/>
                </a:ln>
                <a:solidFill>
                  <a:srgbClr val="FF0000"/>
                </a:solidFill>
                <a:effectLst/>
                <a:uLnTx/>
                <a:uFillTx/>
                <a:latin typeface="Montserrat"/>
                <a:ea typeface="+mn-ea"/>
                <a:cs typeface="+mn-cs"/>
              </a:rPr>
              <a:t>organiserer ressourcer og personer </a:t>
            </a:r>
            <a:r>
              <a:rPr kumimoji="0" lang="da-DK" sz="1800" b="0" i="0" u="none" strike="noStrike" kern="1200" cap="none" spc="0" normalizeH="0" baseline="0" noProof="0" dirty="0">
                <a:ln>
                  <a:noFill/>
                </a:ln>
                <a:solidFill>
                  <a:prstClr val="black"/>
                </a:solidFill>
                <a:effectLst/>
                <a:uLnTx/>
                <a:uFillTx/>
                <a:latin typeface="Montserrat"/>
                <a:ea typeface="+mn-ea"/>
                <a:cs typeface="+mn-cs"/>
              </a:rPr>
              <a:t>for at få arbejdet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til at fungere bedst muligt. Det kan være i form af hierarkier, teams eller flade strukturer,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afhængig af organisationens mål og behov.</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Primære mål med organisering: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Definere hvem der har </a:t>
            </a:r>
            <a:r>
              <a:rPr kumimoji="0" lang="da-DK" altLang="da-DK" sz="1800" b="0" i="0" u="none" strike="noStrike" kern="1200" cap="none" spc="0" normalizeH="0" baseline="0" noProof="0" dirty="0">
                <a:ln>
                  <a:noFill/>
                </a:ln>
                <a:solidFill>
                  <a:srgbClr val="FF0000"/>
                </a:solidFill>
                <a:effectLst/>
                <a:uLnTx/>
                <a:uFillTx/>
                <a:latin typeface="Montserrat"/>
                <a:ea typeface="+mn-ea"/>
                <a:cs typeface="+mn-cs"/>
              </a:rPr>
              <a:t>ansvar </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for hvad.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Skabe en </a:t>
            </a:r>
            <a:r>
              <a:rPr kumimoji="0" lang="da-DK" altLang="da-DK" sz="1800" b="0" i="0" u="none" strike="noStrike" kern="1200" cap="none" spc="0" normalizeH="0" baseline="0" noProof="0" dirty="0">
                <a:ln>
                  <a:noFill/>
                </a:ln>
                <a:solidFill>
                  <a:srgbClr val="FF0000"/>
                </a:solidFill>
                <a:effectLst/>
                <a:uLnTx/>
                <a:uFillTx/>
                <a:latin typeface="Montserrat"/>
                <a:ea typeface="+mn-ea"/>
                <a:cs typeface="+mn-cs"/>
              </a:rPr>
              <a:t>struktur</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 for beslutningstagning.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Optimere </a:t>
            </a:r>
            <a:r>
              <a:rPr kumimoji="0" lang="da-DK" altLang="da-DK" sz="1800" b="0" i="0" u="none" strike="noStrike" kern="1200" cap="none" spc="0" normalizeH="0" baseline="0" noProof="0" dirty="0">
                <a:ln>
                  <a:noFill/>
                </a:ln>
                <a:solidFill>
                  <a:srgbClr val="FF0000"/>
                </a:solidFill>
                <a:effectLst/>
                <a:uLnTx/>
                <a:uFillTx/>
                <a:latin typeface="Montserrat"/>
                <a:ea typeface="+mn-ea"/>
                <a:cs typeface="+mn-cs"/>
              </a:rPr>
              <a:t>samarbejdet og kommunikationen </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mellem forskellige grupper.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da-DK" altLang="da-DK" sz="1800" b="0" i="0" u="none" strike="noStrike" kern="1200" cap="none" spc="0" normalizeH="0" baseline="0" noProof="0" dirty="0">
                <a:ln>
                  <a:noFill/>
                </a:ln>
                <a:solidFill>
                  <a:srgbClr val="FF0000"/>
                </a:solidFill>
                <a:effectLst/>
                <a:uLnTx/>
                <a:uFillTx/>
                <a:latin typeface="Montserrat"/>
                <a:ea typeface="+mn-ea"/>
                <a:cs typeface="+mn-cs"/>
              </a:rPr>
              <a:t>Effektivisere arbejdet</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 så alle ved, hvad de skal gøre, og hvordan de skal gøre det. </a:t>
            </a:r>
          </a:p>
        </p:txBody>
      </p:sp>
    </p:spTree>
    <p:extLst>
      <p:ext uri="{BB962C8B-B14F-4D97-AF65-F5344CB8AC3E}">
        <p14:creationId xmlns:p14="http://schemas.microsoft.com/office/powerpoint/2010/main" val="133931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79D2BD-BC77-C575-BD89-52203F974D7A}"/>
              </a:ext>
            </a:extLst>
          </p:cNvPr>
          <p:cNvSpPr>
            <a:spLocks noGrp="1"/>
          </p:cNvSpPr>
          <p:nvPr>
            <p:ph type="title"/>
          </p:nvPr>
        </p:nvSpPr>
        <p:spPr/>
        <p:txBody>
          <a:bodyPr/>
          <a:lstStyle/>
          <a:p>
            <a:r>
              <a:rPr lang="da-DK" dirty="0"/>
              <a:t>Man kan se på organisation som et fodboldhold</a:t>
            </a:r>
          </a:p>
        </p:txBody>
      </p:sp>
      <p:sp>
        <p:nvSpPr>
          <p:cNvPr id="5" name="Pladsholder til indhold 4">
            <a:extLst>
              <a:ext uri="{FF2B5EF4-FFF2-40B4-BE49-F238E27FC236}">
                <a16:creationId xmlns:a16="http://schemas.microsoft.com/office/drawing/2014/main" id="{F52BEB78-1B03-5E7C-3147-4072314FDCD6}"/>
              </a:ext>
            </a:extLst>
          </p:cNvPr>
          <p:cNvSpPr>
            <a:spLocks noGrp="1"/>
          </p:cNvSpPr>
          <p:nvPr>
            <p:ph sz="quarter" idx="10"/>
          </p:nvPr>
        </p:nvSpPr>
        <p:spPr>
          <a:xfrm>
            <a:off x="838200" y="1791478"/>
            <a:ext cx="11058832" cy="4398291"/>
          </a:xfrm>
        </p:spPr>
        <p:txBody>
          <a:bodyPr/>
          <a:lstStyle/>
          <a:p>
            <a:pPr marL="285750" indent="-285750">
              <a:buFont typeface="Arial" panose="020B0604020202020204" pitchFamily="34" charset="0"/>
              <a:buChar char="•"/>
            </a:pPr>
            <a:r>
              <a:rPr lang="da-DK" dirty="0"/>
              <a:t>Hvem skal vi møde? (konkurrenter)</a:t>
            </a:r>
          </a:p>
          <a:p>
            <a:pPr marL="285750" indent="-285750">
              <a:buFont typeface="Arial" panose="020B0604020202020204" pitchFamily="34" charset="0"/>
              <a:buChar char="•"/>
            </a:pPr>
            <a:r>
              <a:rPr lang="da-DK" dirty="0"/>
              <a:t>Hvad har vi af spillere? (ressourcer og kompetencer)</a:t>
            </a:r>
          </a:p>
          <a:p>
            <a:pPr marL="285750" indent="-285750">
              <a:buFont typeface="Arial" panose="020B0604020202020204" pitchFamily="34" charset="0"/>
              <a:buChar char="•"/>
            </a:pPr>
            <a:r>
              <a:rPr lang="da-DK" dirty="0"/>
              <a:t>Hvordan laver vi holdopstilling? – så vi har det bedste </a:t>
            </a:r>
            <a:r>
              <a:rPr lang="da-DK" dirty="0" err="1"/>
              <a:t>setup</a:t>
            </a:r>
            <a:r>
              <a:rPr lang="da-DK" dirty="0"/>
              <a:t> (organisering)</a:t>
            </a:r>
          </a:p>
          <a:p>
            <a:pPr marL="285750" indent="-285750">
              <a:buFont typeface="Arial" panose="020B0604020202020204" pitchFamily="34" charset="0"/>
              <a:buChar char="•"/>
            </a:pPr>
            <a:r>
              <a:rPr lang="da-DK" dirty="0"/>
              <a:t>Hvem er træner/anfører? (ledelses struktur og beslutningstagning)</a:t>
            </a:r>
          </a:p>
          <a:p>
            <a:pPr marL="285750" indent="-285750">
              <a:buFont typeface="Arial" panose="020B0604020202020204" pitchFamily="34" charset="0"/>
              <a:buChar char="•"/>
            </a:pPr>
            <a:r>
              <a:rPr lang="da-DK" dirty="0"/>
              <a:t>Hvordan sikrer vi kommunikation på banen, så spillet hænger sammen? (kommunikation)</a:t>
            </a:r>
          </a:p>
          <a:p>
            <a:pPr marL="285750" indent="-285750">
              <a:buFont typeface="Arial" panose="020B0604020202020204" pitchFamily="34" charset="0"/>
              <a:buChar char="•"/>
            </a:pPr>
            <a:r>
              <a:rPr lang="da-DK" dirty="0"/>
              <a:t>Hvordan dækker vi hinanden af og spiller bolden? (koordination og samarbejde)</a:t>
            </a:r>
          </a:p>
          <a:p>
            <a:pPr marL="285750" indent="-285750">
              <a:buFont typeface="Arial" panose="020B0604020202020204" pitchFamily="34" charset="0"/>
              <a:buChar char="•"/>
            </a:pPr>
            <a:r>
              <a:rPr lang="da-DK" dirty="0"/>
              <a:t>Hvordan sikrer vi den rigtige holdånd? (værdier)</a:t>
            </a:r>
          </a:p>
          <a:p>
            <a:pPr marL="285750" indent="-285750">
              <a:buFont typeface="Arial" panose="020B0604020202020204" pitchFamily="34" charset="0"/>
              <a:buChar char="•"/>
            </a:pPr>
            <a:r>
              <a:rPr lang="da-DK" dirty="0"/>
              <a:t>Hvad gør vi ifm. skader eller udskiftninger? (skalering og fleksibilitet)</a:t>
            </a:r>
          </a:p>
          <a:p>
            <a:pPr marL="285750" indent="-285750">
              <a:buFont typeface="Arial" panose="020B0604020202020204" pitchFamily="34" charset="0"/>
              <a:buChar char="•"/>
            </a:pPr>
            <a:r>
              <a:rPr lang="da-DK" dirty="0"/>
              <a:t>Ved alle spillere hvad deres opgave er? – (</a:t>
            </a:r>
            <a:r>
              <a:rPr lang="da-DK" dirty="0" err="1"/>
              <a:t>awareness</a:t>
            </a:r>
            <a:r>
              <a:rPr lang="da-DK" dirty="0"/>
              <a:t>) </a:t>
            </a:r>
          </a:p>
          <a:p>
            <a:pPr marL="285750" indent="-285750">
              <a:buFont typeface="Arial" panose="020B0604020202020204" pitchFamily="34" charset="0"/>
              <a:buChar char="•"/>
            </a:pPr>
            <a:endParaRPr lang="da-DK" dirty="0"/>
          </a:p>
        </p:txBody>
      </p:sp>
    </p:spTree>
    <p:extLst>
      <p:ext uri="{BB962C8B-B14F-4D97-AF65-F5344CB8AC3E}">
        <p14:creationId xmlns:p14="http://schemas.microsoft.com/office/powerpoint/2010/main" val="1272170241"/>
      </p:ext>
    </p:extLst>
  </p:cSld>
  <p:clrMapOvr>
    <a:masterClrMapping/>
  </p:clrMapOvr>
</p:sld>
</file>

<file path=ppt/theme/theme1.xml><?xml version="1.0" encoding="utf-8"?>
<a:theme xmlns:a="http://schemas.openxmlformats.org/drawingml/2006/main" name="Erhvervsakademi Aarhus">
  <a:themeElements>
    <a:clrScheme name="Brugerdefineret 1">
      <a:dk1>
        <a:sysClr val="windowText" lastClr="000000"/>
      </a:dk1>
      <a:lt1>
        <a:sysClr val="window" lastClr="FFFFFF"/>
      </a:lt1>
      <a:dk2>
        <a:srgbClr val="818A8F"/>
      </a:dk2>
      <a:lt2>
        <a:srgbClr val="E0E6E6"/>
      </a:lt2>
      <a:accent1>
        <a:srgbClr val="BED4DB"/>
      </a:accent1>
      <a:accent2>
        <a:srgbClr val="F4EBC0"/>
      </a:accent2>
      <a:accent3>
        <a:srgbClr val="F0E87D"/>
      </a:accent3>
      <a:accent4>
        <a:srgbClr val="80B4BF"/>
      </a:accent4>
      <a:accent5>
        <a:srgbClr val="F3F4F7"/>
      </a:accent5>
      <a:accent6>
        <a:srgbClr val="3A646D"/>
      </a:accent6>
      <a:hlink>
        <a:srgbClr val="0070C0"/>
      </a:hlink>
      <a:folHlink>
        <a:srgbClr val="532E60"/>
      </a:folHlink>
    </a:clrScheme>
    <a:fontScheme name="Erhvervsakademi Aarhus">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skabelon uden indhold, dansk  -  Skrivebeskyttet" id="{363E73E2-7A7B-4952-AE8C-D447D376FA21}" vid="{CC501A65-03DF-4975-ACA4-2D32FFB89635}"/>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6088</TotalTime>
  <Words>3397</Words>
  <Application>Microsoft Office PowerPoint</Application>
  <PresentationFormat>Widescreen</PresentationFormat>
  <Paragraphs>463</Paragraphs>
  <Slides>57</Slides>
  <Notes>4</Notes>
  <HiddenSlides>0</HiddenSlides>
  <MMClips>1</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57</vt:i4>
      </vt:variant>
    </vt:vector>
  </HeadingPairs>
  <TitlesOfParts>
    <vt:vector size="64" baseType="lpstr">
      <vt:lpstr>Aptos</vt:lpstr>
      <vt:lpstr>Arial</vt:lpstr>
      <vt:lpstr>Lucida Sans</vt:lpstr>
      <vt:lpstr>Montserrat</vt:lpstr>
      <vt:lpstr>Montserrat Medium</vt:lpstr>
      <vt:lpstr>Wingdings</vt:lpstr>
      <vt:lpstr>Erhvervsakademi Aarhus</vt:lpstr>
      <vt:lpstr>PowerPoint-præsentation</vt:lpstr>
      <vt:lpstr>PowerPoint-præsentation</vt:lpstr>
      <vt:lpstr>MC – på procesforståelse (ny model 15 minutter)</vt:lpstr>
      <vt:lpstr>Gennemgang af hjemmeopgave fra sidst</vt:lpstr>
      <vt:lpstr>Hvad er en organisation</vt:lpstr>
      <vt:lpstr>Hvorfor er organisering vigtigt i forhold til sikkerhed ?</vt:lpstr>
      <vt:lpstr>Forskel på virksomhed og organisation</vt:lpstr>
      <vt:lpstr>Hvad er en organisationsform</vt:lpstr>
      <vt:lpstr>Man kan se på organisation som et fodboldhold</vt:lpstr>
      <vt:lpstr>Fodboldholdet</vt:lpstr>
      <vt:lpstr>Sikkerheds placering i organisationen (scenarie 1)</vt:lpstr>
      <vt:lpstr>Opgave 1</vt:lpstr>
      <vt:lpstr>Fordele/ulemper ved placering i topledelsen</vt:lpstr>
      <vt:lpstr>Sikkerheds placering i organisationen - IT (scenarie 2)</vt:lpstr>
      <vt:lpstr>Fordele/ulemper ved placering  i IT organisationen</vt:lpstr>
      <vt:lpstr>Sikkerheds placering i organisationen (scenarie 3)</vt:lpstr>
      <vt:lpstr>Fordele/ulemper ved placering direkte ved økonomi  organisationen</vt:lpstr>
      <vt:lpstr>Væsentligste samarbejdspartnere (alle er vigtige ) </vt:lpstr>
      <vt:lpstr>PowerPoint-præsentation</vt:lpstr>
      <vt:lpstr>PowerPoint-præsentation</vt:lpstr>
      <vt:lpstr>PowerPoint-præsentation</vt:lpstr>
      <vt:lpstr>PowerPoint-præsentation</vt:lpstr>
      <vt:lpstr>Hjemmeopgave</vt:lpstr>
      <vt:lpstr>Organisation som understøtter BMC og strategi</vt:lpstr>
      <vt:lpstr>Mintzbergs Organisationsmodeller – Anvendt på Cybersikkerhed</vt:lpstr>
      <vt:lpstr>Hvem er Henry Mintzberg?</vt:lpstr>
      <vt:lpstr>Lodret eller vandret arbejdsdeling</vt:lpstr>
      <vt:lpstr>Flad/dyb organisation</vt:lpstr>
      <vt:lpstr>Centralisering/decentralisering</vt:lpstr>
      <vt:lpstr>Opgave</vt:lpstr>
      <vt:lpstr>Grundlæggende overvejelser ifm. organisering</vt:lpstr>
      <vt:lpstr>De 7 kræfter</vt:lpstr>
      <vt:lpstr>Hvilke struktur fører kræfterne naturligt til ?</vt:lpstr>
      <vt:lpstr>De 7 kræfter – og typisk struktur påvirkning</vt:lpstr>
      <vt:lpstr>Hvilke organisations struktur medfører opgaver/markeder</vt:lpstr>
      <vt:lpstr>De 5 grundlæggende organisationsdele</vt:lpstr>
      <vt:lpstr>De 5 grundlæggende organisationsdele</vt:lpstr>
      <vt:lpstr>Basale/enkle struktur</vt:lpstr>
      <vt:lpstr>Cybersikkerhed i en Enkel Struktur (basale form)</vt:lpstr>
      <vt:lpstr>Opgave </vt:lpstr>
      <vt:lpstr>Maskinbureaukrati</vt:lpstr>
      <vt:lpstr>Cybersikkerhed i et Maskinbureaukrati</vt:lpstr>
      <vt:lpstr>Opgave </vt:lpstr>
      <vt:lpstr>Fagbureaukrati</vt:lpstr>
      <vt:lpstr>Cybersikkerhed i et Fagbureaukrati</vt:lpstr>
      <vt:lpstr>Opgave </vt:lpstr>
      <vt:lpstr>Adhocratiet</vt:lpstr>
      <vt:lpstr>Cybersikkerhed i et Adhocrati</vt:lpstr>
      <vt:lpstr>Opgave </vt:lpstr>
      <vt:lpstr>Divisionaliseret</vt:lpstr>
      <vt:lpstr>Cybersikkerhed i en Divisionaliseret Form</vt:lpstr>
      <vt:lpstr>Opgave </vt:lpstr>
      <vt:lpstr>Sammenfatning</vt:lpstr>
      <vt:lpstr>Opgave</vt:lpstr>
      <vt:lpstr>Wrap up spørgsmål</vt:lpstr>
      <vt:lpstr>Hjemme opgave case (gruppeøvelse)</vt:lpstr>
      <vt:lpstr>Opgave (gruppeøvelse)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Frank Elkær (adjunkt – frae@eaaa.dk)</cp:lastModifiedBy>
  <cp:revision>1</cp:revision>
  <dcterms:created xsi:type="dcterms:W3CDTF">2025-05-28T06:44:02Z</dcterms:created>
  <dcterms:modified xsi:type="dcterms:W3CDTF">2025-09-18T09:54:57Z</dcterms:modified>
</cp:coreProperties>
</file>